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547" r:id="rId1"/>
  </p:sldMasterIdLst>
  <p:sldIdLst>
    <p:sldId id="256" r:id="rId2"/>
    <p:sldId id="274" r:id="rId3"/>
    <p:sldId id="273" r:id="rId4"/>
    <p:sldId id="257" r:id="rId5"/>
    <p:sldId id="266" r:id="rId6"/>
    <p:sldId id="261" r:id="rId7"/>
    <p:sldId id="259" r:id="rId8"/>
    <p:sldId id="270" r:id="rId9"/>
    <p:sldId id="271" r:id="rId10"/>
    <p:sldId id="267" r:id="rId11"/>
    <p:sldId id="272" r:id="rId12"/>
    <p:sldId id="263" r:id="rId13"/>
    <p:sldId id="264" r:id="rId14"/>
    <p:sldId id="269" r:id="rId15"/>
    <p:sldId id="262" r:id="rId16"/>
    <p:sldId id="278" r:id="rId17"/>
    <p:sldId id="281" r:id="rId18"/>
    <p:sldId id="282" r:id="rId19"/>
    <p:sldId id="283" r:id="rId20"/>
    <p:sldId id="268" r:id="rId21"/>
    <p:sldId id="275" r:id="rId22"/>
    <p:sldId id="276" r:id="rId23"/>
    <p:sldId id="277" r:id="rId24"/>
    <p:sldId id="279" r:id="rId25"/>
    <p:sldId id="280" r:id="rId26"/>
    <p:sldId id="284" r:id="rId27"/>
    <p:sldId id="285" r:id="rId28"/>
    <p:sldId id="286" r:id="rId29"/>
    <p:sldId id="265" r:id="rId30"/>
    <p:sldId id="287" r:id="rId31"/>
    <p:sldId id="288" r:id="rId32"/>
  </p:sldIdLst>
  <p:sldSz cx="9144000" cy="5143500" type="screen16x9"/>
  <p:notesSz cx="6858000" cy="9144000"/>
  <p:defaultText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52" d="100"/>
          <a:sy n="152" d="100"/>
        </p:scale>
        <p:origin x="444" y="13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409575" y="-3572"/>
            <a:ext cx="3761184" cy="5147072"/>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196301" y="1035052"/>
            <a:ext cx="6430967" cy="1962149"/>
          </a:xfrm>
        </p:spPr>
        <p:txBody>
          <a:bodyPr anchor="b">
            <a:normAutofit/>
          </a:bodyPr>
          <a:lstStyle>
            <a:lvl1pPr algn="r">
              <a:defRPr sz="4500">
                <a:effectLst/>
              </a:defRPr>
            </a:lvl1pPr>
          </a:lstStyle>
          <a:p>
            <a:r>
              <a:rPr lang="en-CA" smtClean="0"/>
              <a:t>Click to edit Master title style</a:t>
            </a:r>
            <a:endParaRPr lang="en-US" dirty="0"/>
          </a:p>
        </p:txBody>
      </p:sp>
      <p:sp>
        <p:nvSpPr>
          <p:cNvPr id="3" name="Subtitle 2"/>
          <p:cNvSpPr>
            <a:spLocks noGrp="1"/>
          </p:cNvSpPr>
          <p:nvPr>
            <p:ph type="subTitle" idx="1"/>
          </p:nvPr>
        </p:nvSpPr>
        <p:spPr>
          <a:xfrm>
            <a:off x="3386533" y="2997200"/>
            <a:ext cx="5240734" cy="1041401"/>
          </a:xfrm>
        </p:spPr>
        <p:txBody>
          <a:bodyPr anchor="t">
            <a:normAutofit/>
          </a:bodyPr>
          <a:lstStyle>
            <a:lvl1pPr marL="0" indent="0" algn="r">
              <a:buNone/>
              <a:defRPr sz="16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CA" smtClean="0"/>
              <a:t>Click to edit Master subtitle style</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1/9/2015</a:t>
            </a:fld>
            <a:endParaRPr lang="en-US"/>
          </a:p>
        </p:txBody>
      </p:sp>
      <p:sp>
        <p:nvSpPr>
          <p:cNvPr id="5" name="Footer Placeholder 4"/>
          <p:cNvSpPr>
            <a:spLocks noGrp="1"/>
          </p:cNvSpPr>
          <p:nvPr>
            <p:ph type="ftr" sz="quarter" idx="11"/>
          </p:nvPr>
        </p:nvSpPr>
        <p:spPr>
          <a:xfrm>
            <a:off x="3999309" y="4412457"/>
            <a:ext cx="3243033" cy="273844"/>
          </a:xfrm>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4" y="3549649"/>
            <a:ext cx="7514033" cy="425054"/>
          </a:xfrm>
        </p:spPr>
        <p:txBody>
          <a:bodyPr anchor="b">
            <a:normAutofit/>
          </a:bodyPr>
          <a:lstStyle>
            <a:lvl1pPr algn="ctr">
              <a:defRPr sz="1800" b="0"/>
            </a:lvl1pPr>
          </a:lstStyle>
          <a:p>
            <a:r>
              <a:rPr lang="en-CA" smtClean="0"/>
              <a:t>Click to edit Master title style</a:t>
            </a:r>
            <a:endParaRPr lang="en-US" dirty="0"/>
          </a:p>
        </p:txBody>
      </p:sp>
      <p:sp>
        <p:nvSpPr>
          <p:cNvPr id="3" name="Picture Placeholder 2"/>
          <p:cNvSpPr>
            <a:spLocks noGrp="1" noChangeAspect="1"/>
          </p:cNvSpPr>
          <p:nvPr>
            <p:ph type="pic" idx="1"/>
          </p:nvPr>
        </p:nvSpPr>
        <p:spPr>
          <a:xfrm>
            <a:off x="1789509" y="699084"/>
            <a:ext cx="6169458" cy="2373732"/>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CA" smtClean="0"/>
              <a:t>Drag picture to placeholder or click icon to add</a:t>
            </a:r>
            <a:endParaRPr lang="en-US" dirty="0"/>
          </a:p>
        </p:txBody>
      </p:sp>
      <p:sp>
        <p:nvSpPr>
          <p:cNvPr id="4" name="Text Placeholder 3"/>
          <p:cNvSpPr>
            <a:spLocks noGrp="1"/>
          </p:cNvSpPr>
          <p:nvPr>
            <p:ph type="body" sz="half" idx="2"/>
          </p:nvPr>
        </p:nvSpPr>
        <p:spPr>
          <a:xfrm>
            <a:off x="1113234" y="3974702"/>
            <a:ext cx="7514033" cy="370284"/>
          </a:xfrm>
        </p:spPr>
        <p:txBody>
          <a:bodyPr>
            <a:normAutofit/>
          </a:bodyPr>
          <a:lstStyle>
            <a:lvl1pPr marL="0" indent="0" algn="ctr">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91B6ECB7-F563-B844-B699-47EC2E0933A0}"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7BC00-AAA2-E14B-BDD4-1BC5FDCACEF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5" y="514350"/>
            <a:ext cx="7514033" cy="2286000"/>
          </a:xfrm>
        </p:spPr>
        <p:txBody>
          <a:bodyPr anchor="ctr">
            <a:normAutofit/>
          </a:bodyPr>
          <a:lstStyle>
            <a:lvl1pPr algn="ctr">
              <a:defRPr sz="2400" b="0" cap="none"/>
            </a:lvl1pPr>
          </a:lstStyle>
          <a:p>
            <a:r>
              <a:rPr lang="en-CA" smtClean="0"/>
              <a:t>Click to edit Master title style</a:t>
            </a:r>
            <a:endParaRPr lang="en-US" dirty="0"/>
          </a:p>
        </p:txBody>
      </p:sp>
      <p:sp>
        <p:nvSpPr>
          <p:cNvPr id="3" name="Text Placeholder 2"/>
          <p:cNvSpPr>
            <a:spLocks noGrp="1"/>
          </p:cNvSpPr>
          <p:nvPr>
            <p:ph type="body" idx="1"/>
          </p:nvPr>
        </p:nvSpPr>
        <p:spPr>
          <a:xfrm>
            <a:off x="1113234" y="3257550"/>
            <a:ext cx="7514035" cy="1085850"/>
          </a:xfrm>
        </p:spPr>
        <p:txBody>
          <a:bodyPr anchor="ctr">
            <a:normAutofit/>
          </a:bodyPr>
          <a:lstStyle>
            <a:lvl1pPr marL="0" indent="0" algn="ctr">
              <a:buNone/>
              <a:defRPr sz="1500">
                <a:solidFill>
                  <a:schemeClr val="tx1"/>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91B6ECB7-F563-B844-B699-47EC2E0933A0}"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BC00-AAA2-E14B-BDD4-1BC5FDCACEF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198959" y="647267"/>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8170069" y="2114549"/>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656159" y="514351"/>
            <a:ext cx="6742509" cy="2057399"/>
          </a:xfrm>
        </p:spPr>
        <p:txBody>
          <a:bodyPr anchor="ctr">
            <a:normAutofit/>
          </a:bodyPr>
          <a:lstStyle>
            <a:lvl1pPr algn="ctr">
              <a:defRPr sz="2400" b="0" cap="none">
                <a:solidFill>
                  <a:schemeClr val="tx1"/>
                </a:solidFill>
              </a:defRPr>
            </a:lvl1pPr>
          </a:lstStyle>
          <a:p>
            <a:r>
              <a:rPr lang="en-CA" smtClean="0"/>
              <a:t>Click to edit Master title style</a:t>
            </a:r>
            <a:endParaRPr lang="en-US" dirty="0"/>
          </a:p>
        </p:txBody>
      </p:sp>
      <p:sp>
        <p:nvSpPr>
          <p:cNvPr id="10" name="Text Placeholder 9"/>
          <p:cNvSpPr>
            <a:spLocks noGrp="1"/>
          </p:cNvSpPr>
          <p:nvPr>
            <p:ph type="body" sz="quarter" idx="13"/>
          </p:nvPr>
        </p:nvSpPr>
        <p:spPr>
          <a:xfrm>
            <a:off x="1827609" y="2571749"/>
            <a:ext cx="6399611" cy="285750"/>
          </a:xfrm>
        </p:spPr>
        <p:txBody>
          <a:bodyPr anchor="ctr">
            <a:normAutofit/>
          </a:bodyPr>
          <a:lstStyle>
            <a:lvl1pPr marL="0" indent="0">
              <a:buFontTx/>
              <a:buNone/>
              <a:defRPr sz="140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CA" smtClean="0"/>
              <a:t>Click to edit Master text styles</a:t>
            </a:r>
          </a:p>
        </p:txBody>
      </p:sp>
      <p:sp>
        <p:nvSpPr>
          <p:cNvPr id="3" name="Text Placeholder 2"/>
          <p:cNvSpPr>
            <a:spLocks noGrp="1"/>
          </p:cNvSpPr>
          <p:nvPr>
            <p:ph type="body" idx="1"/>
          </p:nvPr>
        </p:nvSpPr>
        <p:spPr>
          <a:xfrm>
            <a:off x="1113234" y="3257550"/>
            <a:ext cx="7514033" cy="1085850"/>
          </a:xfrm>
        </p:spPr>
        <p:txBody>
          <a:bodyPr anchor="ctr">
            <a:normAutofit/>
          </a:bodyPr>
          <a:lstStyle>
            <a:lvl1pPr marL="0" indent="0" algn="ctr">
              <a:buNone/>
              <a:defRPr sz="1500">
                <a:solidFill>
                  <a:schemeClr val="tx1"/>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91B6ECB7-F563-B844-B699-47EC2E0933A0}"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BC00-AAA2-E14B-BDD4-1BC5FDCACEFB}"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235" y="2481436"/>
            <a:ext cx="7514032" cy="1101600"/>
          </a:xfrm>
        </p:spPr>
        <p:txBody>
          <a:bodyPr anchor="b">
            <a:normAutofit/>
          </a:bodyPr>
          <a:lstStyle>
            <a:lvl1pPr algn="r">
              <a:defRPr sz="2400" b="0" cap="none"/>
            </a:lvl1pPr>
          </a:lstStyle>
          <a:p>
            <a:r>
              <a:rPr lang="en-CA" smtClean="0"/>
              <a:t>Click to edit Master title style</a:t>
            </a:r>
            <a:endParaRPr lang="en-US" dirty="0"/>
          </a:p>
        </p:txBody>
      </p:sp>
      <p:sp>
        <p:nvSpPr>
          <p:cNvPr id="3" name="Text Placeholder 2"/>
          <p:cNvSpPr>
            <a:spLocks noGrp="1"/>
          </p:cNvSpPr>
          <p:nvPr>
            <p:ph type="body" idx="1"/>
          </p:nvPr>
        </p:nvSpPr>
        <p:spPr>
          <a:xfrm>
            <a:off x="1113234" y="3583036"/>
            <a:ext cx="7514033" cy="645300"/>
          </a:xfrm>
        </p:spPr>
        <p:txBody>
          <a:bodyPr anchor="t">
            <a:normAutofit/>
          </a:bodyPr>
          <a:lstStyle>
            <a:lvl1pPr marL="0" indent="0" algn="r">
              <a:buNone/>
              <a:defRPr sz="1500">
                <a:solidFill>
                  <a:schemeClr val="tx1"/>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91B6ECB7-F563-B844-B699-47EC2E0933A0}"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BC00-AAA2-E14B-BDD4-1BC5FDCACEFB}"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198959" y="647267"/>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8170069" y="2114549"/>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656159" y="514351"/>
            <a:ext cx="6742509" cy="2057399"/>
          </a:xfrm>
        </p:spPr>
        <p:txBody>
          <a:bodyPr anchor="ctr">
            <a:normAutofit/>
          </a:bodyPr>
          <a:lstStyle>
            <a:lvl1pPr algn="ctr">
              <a:defRPr sz="2400" b="0" cap="none">
                <a:solidFill>
                  <a:schemeClr val="tx1"/>
                </a:solidFill>
              </a:defRPr>
            </a:lvl1pPr>
          </a:lstStyle>
          <a:p>
            <a:r>
              <a:rPr lang="en-CA" smtClean="0"/>
              <a:t>Click to edit Master title style</a:t>
            </a:r>
            <a:endParaRPr lang="en-US" dirty="0"/>
          </a:p>
        </p:txBody>
      </p:sp>
      <p:sp>
        <p:nvSpPr>
          <p:cNvPr id="10" name="Text Placeholder 9"/>
          <p:cNvSpPr>
            <a:spLocks noGrp="1"/>
          </p:cNvSpPr>
          <p:nvPr>
            <p:ph type="body" sz="quarter" idx="13"/>
          </p:nvPr>
        </p:nvSpPr>
        <p:spPr>
          <a:xfrm>
            <a:off x="1113235" y="2914650"/>
            <a:ext cx="7514033" cy="666750"/>
          </a:xfrm>
        </p:spPr>
        <p:txBody>
          <a:bodyPr vert="horz" lIns="68580" tIns="34290" rIns="68580" bIns="34290" rtlCol="0" anchor="b">
            <a:normAutofit/>
          </a:bodyPr>
          <a:lstStyle>
            <a:lvl1pPr algn="r">
              <a:buNone/>
              <a:defRPr lang="en-US" sz="1800" b="0" cap="none" dirty="0">
                <a:ln w="3175" cmpd="sng">
                  <a:noFill/>
                </a:ln>
                <a:solidFill>
                  <a:schemeClr val="tx1"/>
                </a:solidFill>
                <a:effectLst/>
              </a:defRPr>
            </a:lvl1pPr>
          </a:lstStyle>
          <a:p>
            <a:pPr marL="0" lvl="0">
              <a:spcBef>
                <a:spcPct val="0"/>
              </a:spcBef>
              <a:buNone/>
            </a:pPr>
            <a:r>
              <a:rPr lang="en-CA" smtClean="0"/>
              <a:t>Click to edit Master text styles</a:t>
            </a:r>
          </a:p>
        </p:txBody>
      </p:sp>
      <p:sp>
        <p:nvSpPr>
          <p:cNvPr id="3" name="Text Placeholder 2"/>
          <p:cNvSpPr>
            <a:spLocks noGrp="1"/>
          </p:cNvSpPr>
          <p:nvPr>
            <p:ph type="body" idx="1"/>
          </p:nvPr>
        </p:nvSpPr>
        <p:spPr>
          <a:xfrm>
            <a:off x="1113234" y="3581400"/>
            <a:ext cx="7514033" cy="762000"/>
          </a:xfrm>
        </p:spPr>
        <p:txBody>
          <a:bodyPr anchor="t">
            <a:normAutofit/>
          </a:bodyPr>
          <a:lstStyle>
            <a:lvl1pPr marL="0" indent="0" algn="r">
              <a:buNone/>
              <a:defRPr sz="1400">
                <a:solidFill>
                  <a:schemeClr val="tx1"/>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91B6ECB7-F563-B844-B699-47EC2E0933A0}"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BC00-AAA2-E14B-BDD4-1BC5FDCACEFB}"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235" y="514350"/>
            <a:ext cx="7514034" cy="2045494"/>
          </a:xfrm>
        </p:spPr>
        <p:txBody>
          <a:bodyPr vert="horz" lIns="68580" tIns="34290" rIns="68580" bIns="34290" rtlCol="0" anchor="ctr">
            <a:normAutofit/>
          </a:bodyPr>
          <a:lstStyle>
            <a:lvl1pPr>
              <a:defRPr lang="en-US" b="0" dirty="0"/>
            </a:lvl1pPr>
          </a:lstStyle>
          <a:p>
            <a:pPr marL="0" lvl="0"/>
            <a:r>
              <a:rPr lang="en-CA" smtClean="0"/>
              <a:t>Click to edit Master title style</a:t>
            </a:r>
            <a:endParaRPr lang="en-US" dirty="0"/>
          </a:p>
        </p:txBody>
      </p:sp>
      <p:sp>
        <p:nvSpPr>
          <p:cNvPr id="10" name="Text Placeholder 9"/>
          <p:cNvSpPr>
            <a:spLocks noGrp="1"/>
          </p:cNvSpPr>
          <p:nvPr>
            <p:ph type="body" sz="quarter" idx="13"/>
          </p:nvPr>
        </p:nvSpPr>
        <p:spPr>
          <a:xfrm>
            <a:off x="1113234" y="2628900"/>
            <a:ext cx="7514035" cy="628650"/>
          </a:xfrm>
        </p:spPr>
        <p:txBody>
          <a:bodyPr vert="horz" lIns="68580" tIns="34290" rIns="68580" bIns="34290" rtlCol="0" anchor="b">
            <a:normAutofit/>
          </a:bodyPr>
          <a:lstStyle>
            <a:lvl1pPr>
              <a:buNone/>
              <a:defRPr lang="en-US" sz="2100" b="0" cap="none" dirty="0">
                <a:ln w="3175" cmpd="sng">
                  <a:noFill/>
                </a:ln>
                <a:solidFill>
                  <a:schemeClr val="tx1"/>
                </a:solidFill>
                <a:effectLst/>
              </a:defRPr>
            </a:lvl1pPr>
          </a:lstStyle>
          <a:p>
            <a:pPr marL="0" lvl="0">
              <a:spcBef>
                <a:spcPct val="0"/>
              </a:spcBef>
              <a:buNone/>
            </a:pPr>
            <a:r>
              <a:rPr lang="en-CA" smtClean="0"/>
              <a:t>Click to edit Master text styles</a:t>
            </a:r>
          </a:p>
        </p:txBody>
      </p:sp>
      <p:sp>
        <p:nvSpPr>
          <p:cNvPr id="3" name="Text Placeholder 2"/>
          <p:cNvSpPr>
            <a:spLocks noGrp="1"/>
          </p:cNvSpPr>
          <p:nvPr>
            <p:ph type="body" idx="1"/>
          </p:nvPr>
        </p:nvSpPr>
        <p:spPr>
          <a:xfrm>
            <a:off x="1113234" y="3257550"/>
            <a:ext cx="7514035" cy="1085850"/>
          </a:xfrm>
        </p:spPr>
        <p:txBody>
          <a:bodyPr anchor="t">
            <a:normAutofit/>
          </a:bodyPr>
          <a:lstStyle>
            <a:lvl1pPr marL="0" indent="0" algn="l">
              <a:buNone/>
              <a:defRPr sz="1400">
                <a:solidFill>
                  <a:schemeClr val="tx1"/>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91B6ECB7-F563-B844-B699-47EC2E0933A0}"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BC00-AAA2-E14B-BDD4-1BC5FDCACEFB}"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CA"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Date Placeholder 3"/>
          <p:cNvSpPr>
            <a:spLocks noGrp="1"/>
          </p:cNvSpPr>
          <p:nvPr>
            <p:ph type="dt" sz="half" idx="10"/>
          </p:nvPr>
        </p:nvSpPr>
        <p:spPr/>
        <p:txBody>
          <a:bodyPr/>
          <a:lstStyle/>
          <a:p>
            <a:fld id="{91B6ECB7-F563-B844-B699-47EC2E0933A0}"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BC00-AAA2-E14B-BDD4-1BC5FDCACEFB}"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9492" y="514350"/>
            <a:ext cx="1327777" cy="3829050"/>
          </a:xfrm>
        </p:spPr>
        <p:txBody>
          <a:bodyPr vert="eaVert"/>
          <a:lstStyle/>
          <a:p>
            <a:r>
              <a:rPr lang="en-CA" smtClean="0"/>
              <a:t>Click to edit Master title style</a:t>
            </a:r>
            <a:endParaRPr lang="en-US" dirty="0"/>
          </a:p>
        </p:txBody>
      </p:sp>
      <p:sp>
        <p:nvSpPr>
          <p:cNvPr id="3" name="Vertical Text Placeholder 2"/>
          <p:cNvSpPr>
            <a:spLocks noGrp="1"/>
          </p:cNvSpPr>
          <p:nvPr>
            <p:ph type="body" orient="vert" idx="1"/>
          </p:nvPr>
        </p:nvSpPr>
        <p:spPr>
          <a:xfrm>
            <a:off x="1113234" y="514350"/>
            <a:ext cx="6014807" cy="3829050"/>
          </a:xfrm>
        </p:spPr>
        <p:txBody>
          <a:bodyPr vert="eaVert" ancho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Date Placeholder 3"/>
          <p:cNvSpPr>
            <a:spLocks noGrp="1"/>
          </p:cNvSpPr>
          <p:nvPr>
            <p:ph type="dt" sz="half" idx="10"/>
          </p:nvPr>
        </p:nvSpPr>
        <p:spPr/>
        <p:txBody>
          <a:bodyPr/>
          <a:lstStyle/>
          <a:p>
            <a:fld id="{91B6ECB7-F563-B844-B699-47EC2E0933A0}"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BC00-AAA2-E14B-BDD4-1BC5FDCACEF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dirty="0"/>
          </a:p>
        </p:txBody>
      </p:sp>
      <p:sp>
        <p:nvSpPr>
          <p:cNvPr id="3" name="Content Placeholder 2"/>
          <p:cNvSpPr>
            <a:spLocks noGrp="1"/>
          </p:cNvSpPr>
          <p:nvPr>
            <p:ph idx="1"/>
          </p:nvPr>
        </p:nvSpPr>
        <p:spPr/>
        <p:txBody>
          <a:bodyPr anchor="ct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Date Placeholder 3"/>
          <p:cNvSpPr>
            <a:spLocks noGrp="1"/>
          </p:cNvSpPr>
          <p:nvPr>
            <p:ph type="dt" sz="half" idx="10"/>
          </p:nvPr>
        </p:nvSpPr>
        <p:spPr/>
        <p:txBody>
          <a:bodyPr/>
          <a:lstStyle/>
          <a:p>
            <a:fld id="{91B6ECB7-F563-B844-B699-47EC2E0933A0}" type="datetimeFigureOut">
              <a:rPr lang="en-US" smtClean="0"/>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13893" y="4400349"/>
            <a:ext cx="413375" cy="273844"/>
          </a:xfrm>
        </p:spPr>
        <p:txBody>
          <a:bodyPr/>
          <a:lstStyle/>
          <a:p>
            <a:fld id="{D207BC00-AAA2-E14B-BDD4-1BC5FDCACEF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9210" y="2000249"/>
            <a:ext cx="6698060" cy="1582787"/>
          </a:xfrm>
        </p:spPr>
        <p:txBody>
          <a:bodyPr anchor="b"/>
          <a:lstStyle>
            <a:lvl1pPr algn="r">
              <a:defRPr sz="3000" b="0" cap="none"/>
            </a:lvl1pPr>
          </a:lstStyle>
          <a:p>
            <a:r>
              <a:rPr lang="en-CA" smtClean="0"/>
              <a:t>Click to edit Master title style</a:t>
            </a:r>
            <a:endParaRPr lang="en-US" dirty="0"/>
          </a:p>
        </p:txBody>
      </p:sp>
      <p:sp>
        <p:nvSpPr>
          <p:cNvPr id="3" name="Text Placeholder 2"/>
          <p:cNvSpPr>
            <a:spLocks noGrp="1"/>
          </p:cNvSpPr>
          <p:nvPr>
            <p:ph type="body" idx="1"/>
          </p:nvPr>
        </p:nvSpPr>
        <p:spPr>
          <a:xfrm>
            <a:off x="1929209" y="3583036"/>
            <a:ext cx="6698061" cy="645300"/>
          </a:xfrm>
        </p:spPr>
        <p:txBody>
          <a:bodyPr anchor="t">
            <a:normAutofit/>
          </a:bodyPr>
          <a:lstStyle>
            <a:lvl1pPr marL="0" indent="0" algn="r">
              <a:buNone/>
              <a:defRPr sz="1500">
                <a:solidFill>
                  <a:schemeClr val="tx1"/>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28E80666-FB37-4B36-9149-507F3B0178E3}" type="datetimeFigureOut">
              <a:rPr lang="en-US" smtClean="0"/>
              <a:pPr/>
              <a:t>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13234" y="514351"/>
            <a:ext cx="7514035" cy="1314449"/>
          </a:xfrm>
        </p:spPr>
        <p:txBody>
          <a:bodyPr/>
          <a:lstStyle/>
          <a:p>
            <a:r>
              <a:rPr lang="en-CA" smtClean="0"/>
              <a:t>Click to edit Master title style</a:t>
            </a:r>
            <a:endParaRPr lang="en-US" dirty="0"/>
          </a:p>
        </p:txBody>
      </p:sp>
      <p:sp>
        <p:nvSpPr>
          <p:cNvPr id="3" name="Content Placeholder 2"/>
          <p:cNvSpPr>
            <a:spLocks noGrp="1"/>
          </p:cNvSpPr>
          <p:nvPr>
            <p:ph sz="half" idx="1"/>
          </p:nvPr>
        </p:nvSpPr>
        <p:spPr>
          <a:xfrm>
            <a:off x="1113235" y="2000250"/>
            <a:ext cx="3671291" cy="2343151"/>
          </a:xfrm>
        </p:spPr>
        <p:txBody>
          <a:bodyPr>
            <a:normAutofit/>
          </a:bodyPr>
          <a:lstStyle>
            <a:lvl1pPr>
              <a:defRPr sz="1400"/>
            </a:lvl1pPr>
            <a:lvl2pPr>
              <a:defRPr sz="1200"/>
            </a:lvl2pPr>
            <a:lvl3pPr>
              <a:defRPr sz="1100"/>
            </a:lvl3pPr>
            <a:lvl4pPr>
              <a:defRPr sz="900"/>
            </a:lvl4pPr>
            <a:lvl5pPr>
              <a:defRPr sz="900"/>
            </a:lvl5pPr>
            <a:lvl6pPr>
              <a:defRPr sz="900"/>
            </a:lvl6pPr>
            <a:lvl7pPr>
              <a:defRPr sz="900"/>
            </a:lvl7pPr>
            <a:lvl8pPr>
              <a:defRPr sz="900"/>
            </a:lvl8pPr>
            <a:lvl9pPr>
              <a:defRPr sz="9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Content Placeholder 3"/>
          <p:cNvSpPr>
            <a:spLocks noGrp="1"/>
          </p:cNvSpPr>
          <p:nvPr>
            <p:ph sz="half" idx="2"/>
          </p:nvPr>
        </p:nvSpPr>
        <p:spPr>
          <a:xfrm>
            <a:off x="4955975" y="2000250"/>
            <a:ext cx="3671292" cy="2343150"/>
          </a:xfrm>
        </p:spPr>
        <p:txBody>
          <a:bodyPr>
            <a:normAutofit/>
          </a:bodyPr>
          <a:lstStyle>
            <a:lvl1pPr>
              <a:defRPr sz="1400"/>
            </a:lvl1pPr>
            <a:lvl2pPr>
              <a:defRPr sz="1200"/>
            </a:lvl2pPr>
            <a:lvl3pPr>
              <a:defRPr sz="1100"/>
            </a:lvl3pPr>
            <a:lvl4pPr>
              <a:defRPr sz="900"/>
            </a:lvl4pPr>
            <a:lvl5pPr>
              <a:defRPr sz="900"/>
            </a:lvl5pPr>
            <a:lvl6pPr>
              <a:defRPr sz="900"/>
            </a:lvl6pPr>
            <a:lvl7pPr>
              <a:defRPr sz="900"/>
            </a:lvl7pPr>
            <a:lvl8pPr>
              <a:defRPr sz="900"/>
            </a:lvl8pPr>
            <a:lvl9pPr>
              <a:defRPr sz="9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5" name="Date Placeholder 4"/>
          <p:cNvSpPr>
            <a:spLocks noGrp="1"/>
          </p:cNvSpPr>
          <p:nvPr>
            <p:ph type="dt" sz="half" idx="10"/>
          </p:nvPr>
        </p:nvSpPr>
        <p:spPr/>
        <p:txBody>
          <a:bodyPr/>
          <a:lstStyle/>
          <a:p>
            <a:fld id="{91B6ECB7-F563-B844-B699-47EC2E0933A0}"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7BC00-AAA2-E14B-BDD4-1BC5FDCACEF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dirty="0"/>
          </a:p>
        </p:txBody>
      </p:sp>
      <p:sp>
        <p:nvSpPr>
          <p:cNvPr id="3" name="Text Placeholder 2"/>
          <p:cNvSpPr>
            <a:spLocks noGrp="1"/>
          </p:cNvSpPr>
          <p:nvPr>
            <p:ph type="body" idx="1"/>
          </p:nvPr>
        </p:nvSpPr>
        <p:spPr>
          <a:xfrm>
            <a:off x="1329134" y="1993900"/>
            <a:ext cx="3455391" cy="432197"/>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CA" smtClean="0"/>
              <a:t>Click to edit Master text styles</a:t>
            </a:r>
          </a:p>
        </p:txBody>
      </p:sp>
      <p:sp>
        <p:nvSpPr>
          <p:cNvPr id="4" name="Content Placeholder 3"/>
          <p:cNvSpPr>
            <a:spLocks noGrp="1"/>
          </p:cNvSpPr>
          <p:nvPr>
            <p:ph sz="half" idx="2"/>
          </p:nvPr>
        </p:nvSpPr>
        <p:spPr>
          <a:xfrm>
            <a:off x="1113233" y="2501503"/>
            <a:ext cx="3671292" cy="1841897"/>
          </a:xfrm>
        </p:spPr>
        <p:txBody>
          <a:bodyPr anchor="t">
            <a:normAutofit/>
          </a:bodyPr>
          <a:lstStyle>
            <a:lvl1pPr>
              <a:defRPr sz="1400"/>
            </a:lvl1pPr>
            <a:lvl2pPr>
              <a:defRPr sz="1200"/>
            </a:lvl2pPr>
            <a:lvl3pPr>
              <a:defRPr sz="1100"/>
            </a:lvl3pPr>
            <a:lvl4pPr>
              <a:defRPr sz="900"/>
            </a:lvl4pPr>
            <a:lvl5pPr>
              <a:defRPr sz="900"/>
            </a:lvl5pPr>
            <a:lvl6pPr>
              <a:defRPr sz="900"/>
            </a:lvl6pPr>
            <a:lvl7pPr>
              <a:defRPr sz="900"/>
            </a:lvl7pPr>
            <a:lvl8pPr>
              <a:defRPr sz="900"/>
            </a:lvl8pPr>
            <a:lvl9pPr>
              <a:defRPr sz="9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5" name="Text Placeholder 4"/>
          <p:cNvSpPr>
            <a:spLocks noGrp="1"/>
          </p:cNvSpPr>
          <p:nvPr>
            <p:ph type="body" sz="quarter" idx="3"/>
          </p:nvPr>
        </p:nvSpPr>
        <p:spPr>
          <a:xfrm>
            <a:off x="5160366" y="2000250"/>
            <a:ext cx="3466903" cy="432197"/>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CA" smtClean="0"/>
              <a:t>Click to edit Master text styles</a:t>
            </a:r>
          </a:p>
        </p:txBody>
      </p:sp>
      <p:sp>
        <p:nvSpPr>
          <p:cNvPr id="6" name="Content Placeholder 5"/>
          <p:cNvSpPr>
            <a:spLocks noGrp="1"/>
          </p:cNvSpPr>
          <p:nvPr>
            <p:ph sz="quarter" idx="4"/>
          </p:nvPr>
        </p:nvSpPr>
        <p:spPr>
          <a:xfrm>
            <a:off x="4955975" y="2501503"/>
            <a:ext cx="3671292" cy="1841897"/>
          </a:xfrm>
        </p:spPr>
        <p:txBody>
          <a:bodyPr anchor="t">
            <a:normAutofit/>
          </a:bodyPr>
          <a:lstStyle>
            <a:lvl1pPr>
              <a:defRPr sz="1400"/>
            </a:lvl1pPr>
            <a:lvl2pPr>
              <a:defRPr sz="1200"/>
            </a:lvl2pPr>
            <a:lvl3pPr>
              <a:defRPr sz="1100"/>
            </a:lvl3pPr>
            <a:lvl4pPr>
              <a:defRPr sz="900"/>
            </a:lvl4pPr>
            <a:lvl5pPr>
              <a:defRPr sz="900"/>
            </a:lvl5pPr>
            <a:lvl6pPr>
              <a:defRPr sz="900"/>
            </a:lvl6pPr>
            <a:lvl7pPr>
              <a:defRPr sz="900"/>
            </a:lvl7pPr>
            <a:lvl8pPr>
              <a:defRPr sz="900"/>
            </a:lvl8pPr>
            <a:lvl9pPr>
              <a:defRPr sz="9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7" name="Date Placeholder 6"/>
          <p:cNvSpPr>
            <a:spLocks noGrp="1"/>
          </p:cNvSpPr>
          <p:nvPr>
            <p:ph type="dt" sz="half" idx="10"/>
          </p:nvPr>
        </p:nvSpPr>
        <p:spPr/>
        <p:txBody>
          <a:bodyPr/>
          <a:lstStyle/>
          <a:p>
            <a:fld id="{91B6ECB7-F563-B844-B699-47EC2E0933A0}" type="datetimeFigureOut">
              <a:rPr lang="en-US" smtClean="0"/>
              <a:t>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07BC00-AAA2-E14B-BDD4-1BC5FDCACEF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dirty="0"/>
          </a:p>
        </p:txBody>
      </p:sp>
      <p:sp>
        <p:nvSpPr>
          <p:cNvPr id="3" name="Date Placeholder 2"/>
          <p:cNvSpPr>
            <a:spLocks noGrp="1"/>
          </p:cNvSpPr>
          <p:nvPr>
            <p:ph type="dt" sz="half" idx="10"/>
          </p:nvPr>
        </p:nvSpPr>
        <p:spPr/>
        <p:txBody>
          <a:bodyPr/>
          <a:lstStyle/>
          <a:p>
            <a:fld id="{91B6ECB7-F563-B844-B699-47EC2E0933A0}" type="datetimeFigureOut">
              <a:rPr lang="en-US" smtClean="0"/>
              <a:t>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07BC00-AAA2-E14B-BDD4-1BC5FDCACEF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B6ECB7-F563-B844-B699-47EC2E0933A0}" type="datetimeFigureOut">
              <a:rPr lang="en-US" smtClean="0"/>
              <a:t>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07BC00-AAA2-E14B-BDD4-1BC5FDCACEF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4" y="1200150"/>
            <a:ext cx="2661841" cy="1028700"/>
          </a:xfrm>
        </p:spPr>
        <p:txBody>
          <a:bodyPr anchor="b">
            <a:normAutofit/>
          </a:bodyPr>
          <a:lstStyle>
            <a:lvl1pPr algn="ctr">
              <a:defRPr sz="1800" b="0"/>
            </a:lvl1pPr>
          </a:lstStyle>
          <a:p>
            <a:r>
              <a:rPr lang="en-CA" smtClean="0"/>
              <a:t>Click to edit Master title style</a:t>
            </a:r>
            <a:endParaRPr lang="en-US" dirty="0"/>
          </a:p>
        </p:txBody>
      </p:sp>
      <p:sp>
        <p:nvSpPr>
          <p:cNvPr id="3" name="Content Placeholder 2"/>
          <p:cNvSpPr>
            <a:spLocks noGrp="1"/>
          </p:cNvSpPr>
          <p:nvPr>
            <p:ph idx="1"/>
          </p:nvPr>
        </p:nvSpPr>
        <p:spPr>
          <a:xfrm>
            <a:off x="3946525" y="514350"/>
            <a:ext cx="4680743" cy="3829051"/>
          </a:xfrm>
        </p:spPr>
        <p:txBody>
          <a:bodyPr anchor="ctr">
            <a:normAutofit/>
          </a:bodyPr>
          <a:lstStyle>
            <a:lvl1pPr>
              <a:defRPr sz="1500"/>
            </a:lvl1pPr>
            <a:lvl2pPr>
              <a:defRPr sz="1400"/>
            </a:lvl2pPr>
            <a:lvl3pPr>
              <a:defRPr sz="1200"/>
            </a:lvl3pPr>
            <a:lvl4pPr>
              <a:defRPr sz="1100"/>
            </a:lvl4pPr>
            <a:lvl5pPr>
              <a:defRPr sz="1100"/>
            </a:lvl5pPr>
            <a:lvl6pPr>
              <a:defRPr sz="1100"/>
            </a:lvl6pPr>
            <a:lvl7pPr>
              <a:defRPr sz="1100"/>
            </a:lvl7pPr>
            <a:lvl8pPr>
              <a:defRPr sz="1100"/>
            </a:lvl8pPr>
            <a:lvl9pPr>
              <a:defRPr sz="11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Text Placeholder 3"/>
          <p:cNvSpPr>
            <a:spLocks noGrp="1"/>
          </p:cNvSpPr>
          <p:nvPr>
            <p:ph type="body" sz="half" idx="2"/>
          </p:nvPr>
        </p:nvSpPr>
        <p:spPr>
          <a:xfrm>
            <a:off x="1113234" y="2228850"/>
            <a:ext cx="2661841" cy="1371600"/>
          </a:xfrm>
        </p:spPr>
        <p:txBody>
          <a:bodyPr>
            <a:normAutofit/>
          </a:bodyPr>
          <a:lstStyle>
            <a:lvl1pPr marL="0" indent="0" algn="ctr">
              <a:buNone/>
              <a:defRPr sz="12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91B6ECB7-F563-B844-B699-47EC2E0933A0}"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043" y="1314449"/>
            <a:ext cx="4069619" cy="1028700"/>
          </a:xfrm>
        </p:spPr>
        <p:txBody>
          <a:bodyPr anchor="b">
            <a:normAutofit/>
          </a:bodyPr>
          <a:lstStyle>
            <a:lvl1pPr algn="ctr">
              <a:defRPr sz="2100" b="0"/>
            </a:lvl1pPr>
          </a:lstStyle>
          <a:p>
            <a:r>
              <a:rPr lang="en-CA" smtClean="0"/>
              <a:t>Click to edit Master title style</a:t>
            </a:r>
            <a:endParaRPr lang="en-US" dirty="0"/>
          </a:p>
        </p:txBody>
      </p:sp>
      <p:sp>
        <p:nvSpPr>
          <p:cNvPr id="14" name="Picture Placeholder 2"/>
          <p:cNvSpPr>
            <a:spLocks noGrp="1" noChangeAspect="1"/>
          </p:cNvSpPr>
          <p:nvPr>
            <p:ph type="pic" idx="1"/>
          </p:nvPr>
        </p:nvSpPr>
        <p:spPr>
          <a:xfrm>
            <a:off x="5696011" y="685800"/>
            <a:ext cx="2460731" cy="3429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CA" smtClean="0"/>
              <a:t>Drag picture to placeholder or click icon to add</a:t>
            </a:r>
            <a:endParaRPr lang="en-US" dirty="0"/>
          </a:p>
        </p:txBody>
      </p:sp>
      <p:sp>
        <p:nvSpPr>
          <p:cNvPr id="4" name="Text Placeholder 3"/>
          <p:cNvSpPr>
            <a:spLocks noGrp="1"/>
          </p:cNvSpPr>
          <p:nvPr>
            <p:ph type="body" sz="half" idx="2"/>
          </p:nvPr>
        </p:nvSpPr>
        <p:spPr>
          <a:xfrm>
            <a:off x="1112043" y="2343149"/>
            <a:ext cx="4069619" cy="1371600"/>
          </a:xfrm>
        </p:spPr>
        <p:txBody>
          <a:bodyPr>
            <a:normAutofit/>
          </a:bodyPr>
          <a:lstStyle>
            <a:lvl1pPr marL="0" indent="0" algn="ctr">
              <a:buNone/>
              <a:defRPr sz="14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91B6ECB7-F563-B844-B699-47EC2E0933A0}" type="datetimeFigureOut">
              <a:rPr lang="en-US" smtClean="0"/>
              <a:t>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7BC00-AAA2-E14B-BDD4-1BC5FDCACEF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13109" y="0"/>
            <a:ext cx="1827610" cy="51435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113234" y="514351"/>
            <a:ext cx="7514035" cy="1314449"/>
          </a:xfrm>
          <a:prstGeom prst="rect">
            <a:avLst/>
          </a:prstGeom>
          <a:effectLst/>
        </p:spPr>
        <p:txBody>
          <a:bodyPr vert="horz" lIns="68580" tIns="34290" rIns="68580" bIns="34290" rtlCol="0" anchor="ctr">
            <a:normAutofit/>
          </a:bodyPr>
          <a:lstStyle/>
          <a:p>
            <a:r>
              <a:rPr lang="en-CA" smtClean="0"/>
              <a:t>Click to edit Master title style</a:t>
            </a:r>
            <a:endParaRPr lang="en-US" dirty="0"/>
          </a:p>
        </p:txBody>
      </p:sp>
      <p:sp>
        <p:nvSpPr>
          <p:cNvPr id="3" name="Text Placeholder 2"/>
          <p:cNvSpPr>
            <a:spLocks noGrp="1"/>
          </p:cNvSpPr>
          <p:nvPr>
            <p:ph type="body" idx="1"/>
          </p:nvPr>
        </p:nvSpPr>
        <p:spPr>
          <a:xfrm>
            <a:off x="1113233" y="2000250"/>
            <a:ext cx="7514035" cy="2343151"/>
          </a:xfrm>
          <a:prstGeom prst="rect">
            <a:avLst/>
          </a:prstGeom>
        </p:spPr>
        <p:txBody>
          <a:bodyPr vert="horz" lIns="68580" tIns="34290" rIns="68580" bIns="34290" rtlCol="0" anchor="ctr">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Date Placeholder 3"/>
          <p:cNvSpPr>
            <a:spLocks noGrp="1"/>
          </p:cNvSpPr>
          <p:nvPr>
            <p:ph type="dt" sz="half" idx="2"/>
          </p:nvPr>
        </p:nvSpPr>
        <p:spPr>
          <a:xfrm>
            <a:off x="7299492" y="4412457"/>
            <a:ext cx="857250" cy="273844"/>
          </a:xfrm>
          <a:prstGeom prst="rect">
            <a:avLst/>
          </a:prstGeom>
        </p:spPr>
        <p:txBody>
          <a:bodyPr vert="horz" lIns="68580" tIns="34290" rIns="68580" bIns="34290" rtlCol="0" anchor="ctr"/>
          <a:lstStyle>
            <a:lvl1pPr algn="r">
              <a:defRPr sz="800" b="0" i="0">
                <a:solidFill>
                  <a:schemeClr val="tx1"/>
                </a:solidFill>
                <a:effectLst/>
                <a:latin typeface="+mn-lt"/>
              </a:defRPr>
            </a:lvl1pPr>
          </a:lstStyle>
          <a:p>
            <a:fld id="{91B6ECB7-F563-B844-B699-47EC2E0933A0}" type="datetimeFigureOut">
              <a:rPr lang="en-US" smtClean="0"/>
              <a:t>1/9/2015</a:t>
            </a:fld>
            <a:endParaRPr lang="en-US"/>
          </a:p>
        </p:txBody>
      </p:sp>
      <p:sp>
        <p:nvSpPr>
          <p:cNvPr id="5" name="Footer Placeholder 4"/>
          <p:cNvSpPr>
            <a:spLocks noGrp="1"/>
          </p:cNvSpPr>
          <p:nvPr>
            <p:ph type="ftr" sz="quarter" idx="3"/>
          </p:nvPr>
        </p:nvSpPr>
        <p:spPr>
          <a:xfrm>
            <a:off x="1929210" y="4412457"/>
            <a:ext cx="5313133" cy="273844"/>
          </a:xfrm>
          <a:prstGeom prst="rect">
            <a:avLst/>
          </a:prstGeom>
        </p:spPr>
        <p:txBody>
          <a:bodyPr vert="horz" lIns="68580" tIns="34290" rIns="68580" bIns="34290" rtlCol="0" anchor="ctr"/>
          <a:lstStyle>
            <a:lvl1pPr algn="l">
              <a:defRPr sz="8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13893" y="4412457"/>
            <a:ext cx="413375" cy="273844"/>
          </a:xfrm>
          <a:prstGeom prst="rect">
            <a:avLst/>
          </a:prstGeom>
        </p:spPr>
        <p:txBody>
          <a:bodyPr vert="horz" lIns="68580" tIns="34290" rIns="68580" bIns="34290" rtlCol="0" anchor="ctr"/>
          <a:lstStyle>
            <a:lvl1pPr algn="r">
              <a:defRPr sz="800" b="0" i="0">
                <a:solidFill>
                  <a:schemeClr val="tx1"/>
                </a:solidFill>
                <a:effectLst/>
                <a:latin typeface="+mn-lt"/>
              </a:defRPr>
            </a:lvl1pPr>
          </a:lstStyle>
          <a:p>
            <a:fld id="{D207BC00-AAA2-E14B-BDD4-1BC5FDCACEF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548" r:id="rId1"/>
    <p:sldLayoutId id="2147484549" r:id="rId2"/>
    <p:sldLayoutId id="2147484550" r:id="rId3"/>
    <p:sldLayoutId id="2147484551" r:id="rId4"/>
    <p:sldLayoutId id="2147484552" r:id="rId5"/>
    <p:sldLayoutId id="2147484553" r:id="rId6"/>
    <p:sldLayoutId id="2147484554" r:id="rId7"/>
    <p:sldLayoutId id="2147484555" r:id="rId8"/>
    <p:sldLayoutId id="2147484556" r:id="rId9"/>
    <p:sldLayoutId id="2147484557" r:id="rId10"/>
    <p:sldLayoutId id="2147484558" r:id="rId11"/>
    <p:sldLayoutId id="2147484559" r:id="rId12"/>
    <p:sldLayoutId id="2147484560" r:id="rId13"/>
    <p:sldLayoutId id="2147484561" r:id="rId14"/>
    <p:sldLayoutId id="2147484562" r:id="rId15"/>
    <p:sldLayoutId id="2147484563" r:id="rId16"/>
    <p:sldLayoutId id="2147484564" r:id="rId17"/>
  </p:sldLayoutIdLst>
  <p:txStyles>
    <p:titleStyle>
      <a:lvl1pPr algn="ctr" defTabSz="342900" rtl="0" eaLnBrk="1" latinLnBrk="0" hangingPunct="1">
        <a:spcBef>
          <a:spcPct val="0"/>
        </a:spcBef>
        <a:buNone/>
        <a:defRPr sz="3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accent1">
            <a:lumMod val="75000"/>
          </a:schemeClr>
        </a:buClr>
        <a:buSzPct val="145000"/>
        <a:buFont typeface="Arial"/>
        <a:buChar char="•"/>
        <a:defRPr sz="1800" kern="1200" cap="none">
          <a:solidFill>
            <a:schemeClr val="tx1"/>
          </a:solidFill>
          <a:effectLst/>
          <a:latin typeface="+mn-lt"/>
          <a:ea typeface="+mn-ea"/>
          <a:cs typeface="+mn-cs"/>
        </a:defRPr>
      </a:lvl1pPr>
      <a:lvl2pPr marL="557213" indent="-214313" algn="l" defTabSz="342900" rtl="0" eaLnBrk="1" latinLnBrk="0" hangingPunct="1">
        <a:spcBef>
          <a:spcPct val="20000"/>
        </a:spcBef>
        <a:spcAft>
          <a:spcPts val="450"/>
        </a:spcAft>
        <a:buClr>
          <a:schemeClr val="accent1">
            <a:lumMod val="75000"/>
          </a:schemeClr>
        </a:buClr>
        <a:buSzPct val="145000"/>
        <a:buFont typeface="Arial"/>
        <a:buChar char="•"/>
        <a:defRPr sz="1500" kern="1200" cap="none">
          <a:solidFill>
            <a:schemeClr val="tx1"/>
          </a:solidFill>
          <a:effectLst/>
          <a:latin typeface="+mn-lt"/>
          <a:ea typeface="+mn-ea"/>
          <a:cs typeface="+mn-cs"/>
        </a:defRPr>
      </a:lvl2pPr>
      <a:lvl3pPr marL="900113" indent="-214313" algn="l" defTabSz="342900" rtl="0" eaLnBrk="1" latinLnBrk="0" hangingPunct="1">
        <a:spcBef>
          <a:spcPct val="20000"/>
        </a:spcBef>
        <a:spcAft>
          <a:spcPts val="450"/>
        </a:spcAft>
        <a:buClr>
          <a:schemeClr val="accent1">
            <a:lumMod val="75000"/>
          </a:schemeClr>
        </a:buClr>
        <a:buSzPct val="145000"/>
        <a:buFont typeface="Arial"/>
        <a:buChar char="•"/>
        <a:defRPr sz="1400" kern="1200" cap="none">
          <a:solidFill>
            <a:schemeClr val="tx1"/>
          </a:solidFill>
          <a:effectLst/>
          <a:latin typeface="+mn-lt"/>
          <a:ea typeface="+mn-ea"/>
          <a:cs typeface="+mn-cs"/>
        </a:defRPr>
      </a:lvl3pPr>
      <a:lvl4pPr marL="1157288" indent="-128588" algn="l" defTabSz="342900" rtl="0" eaLnBrk="1" latinLnBrk="0" hangingPunct="1">
        <a:spcBef>
          <a:spcPct val="20000"/>
        </a:spcBef>
        <a:spcAft>
          <a:spcPts val="450"/>
        </a:spcAft>
        <a:buClr>
          <a:schemeClr val="accent1">
            <a:lumMod val="75000"/>
          </a:schemeClr>
        </a:buClr>
        <a:buSzPct val="145000"/>
        <a:buFont typeface="Arial"/>
        <a:buChar char="•"/>
        <a:defRPr sz="1200" kern="1200" cap="none">
          <a:solidFill>
            <a:schemeClr val="tx1"/>
          </a:solidFill>
          <a:effectLst/>
          <a:latin typeface="+mn-lt"/>
          <a:ea typeface="+mn-ea"/>
          <a:cs typeface="+mn-cs"/>
        </a:defRPr>
      </a:lvl4pPr>
      <a:lvl5pPr marL="1500188" indent="-128588" algn="l" defTabSz="342900" rtl="0" eaLnBrk="1" latinLnBrk="0" hangingPunct="1">
        <a:spcBef>
          <a:spcPct val="20000"/>
        </a:spcBef>
        <a:spcAft>
          <a:spcPts val="450"/>
        </a:spcAft>
        <a:buClr>
          <a:schemeClr val="accent1">
            <a:lumMod val="75000"/>
          </a:schemeClr>
        </a:buClr>
        <a:buSzPct val="145000"/>
        <a:buFont typeface="Arial"/>
        <a:buChar char="•"/>
        <a:defRPr sz="1100" kern="1200" cap="none">
          <a:solidFill>
            <a:schemeClr val="tx1"/>
          </a:solidFill>
          <a:effectLst/>
          <a:latin typeface="+mn-lt"/>
          <a:ea typeface="+mn-ea"/>
          <a:cs typeface="+mn-cs"/>
        </a:defRPr>
      </a:lvl5pPr>
      <a:lvl6pPr marL="1885950" indent="-171450" algn="l" defTabSz="342900" rtl="0" eaLnBrk="1" latinLnBrk="0" hangingPunct="1">
        <a:spcBef>
          <a:spcPct val="20000"/>
        </a:spcBef>
        <a:spcAft>
          <a:spcPts val="450"/>
        </a:spcAft>
        <a:buClr>
          <a:schemeClr val="accent1">
            <a:lumMod val="75000"/>
          </a:schemeClr>
        </a:buClr>
        <a:buSzPct val="145000"/>
        <a:buFont typeface="Arial"/>
        <a:buChar char="•"/>
        <a:defRPr sz="1100" kern="1200" cap="none">
          <a:solidFill>
            <a:schemeClr val="tx1"/>
          </a:solidFill>
          <a:effectLst/>
          <a:latin typeface="+mn-lt"/>
          <a:ea typeface="+mn-ea"/>
          <a:cs typeface="+mn-cs"/>
        </a:defRPr>
      </a:lvl6pPr>
      <a:lvl7pPr marL="2228850" indent="-171450" algn="l" defTabSz="342900" rtl="0" eaLnBrk="1" latinLnBrk="0" hangingPunct="1">
        <a:spcBef>
          <a:spcPct val="20000"/>
        </a:spcBef>
        <a:spcAft>
          <a:spcPts val="450"/>
        </a:spcAft>
        <a:buClr>
          <a:schemeClr val="accent1">
            <a:lumMod val="75000"/>
          </a:schemeClr>
        </a:buClr>
        <a:buSzPct val="145000"/>
        <a:buFont typeface="Arial"/>
        <a:buChar char="•"/>
        <a:defRPr sz="1100" kern="1200" cap="none">
          <a:solidFill>
            <a:schemeClr val="tx1"/>
          </a:solidFill>
          <a:effectLst/>
          <a:latin typeface="+mn-lt"/>
          <a:ea typeface="+mn-ea"/>
          <a:cs typeface="+mn-cs"/>
        </a:defRPr>
      </a:lvl7pPr>
      <a:lvl8pPr marL="2571750" indent="-171450" algn="l" defTabSz="342900" rtl="0" eaLnBrk="1" latinLnBrk="0" hangingPunct="1">
        <a:spcBef>
          <a:spcPct val="20000"/>
        </a:spcBef>
        <a:spcAft>
          <a:spcPts val="450"/>
        </a:spcAft>
        <a:buClr>
          <a:schemeClr val="accent1">
            <a:lumMod val="75000"/>
          </a:schemeClr>
        </a:buClr>
        <a:buSzPct val="145000"/>
        <a:buFont typeface="Arial"/>
        <a:buChar char="•"/>
        <a:defRPr sz="1100" kern="1200" cap="none">
          <a:solidFill>
            <a:schemeClr val="tx1"/>
          </a:solidFill>
          <a:effectLst/>
          <a:latin typeface="+mn-lt"/>
          <a:ea typeface="+mn-ea"/>
          <a:cs typeface="+mn-cs"/>
        </a:defRPr>
      </a:lvl8pPr>
      <a:lvl9pPr marL="2914650" indent="-171450" algn="l" defTabSz="342900" rtl="0" eaLnBrk="1" latinLnBrk="0" hangingPunct="1">
        <a:spcBef>
          <a:spcPct val="20000"/>
        </a:spcBef>
        <a:spcAft>
          <a:spcPts val="450"/>
        </a:spcAft>
        <a:buClr>
          <a:schemeClr val="accent1">
            <a:lumMod val="75000"/>
          </a:schemeClr>
        </a:buClr>
        <a:buSzPct val="145000"/>
        <a:buFont typeface="Arial"/>
        <a:buChar char="•"/>
        <a:defRPr sz="11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400" kern="1200">
          <a:solidFill>
            <a:schemeClr val="tx1"/>
          </a:solidFill>
          <a:latin typeface="+mn-lt"/>
          <a:ea typeface="+mn-ea"/>
          <a:cs typeface="+mn-cs"/>
        </a:defRPr>
      </a:lvl1pPr>
      <a:lvl2pPr marL="342900" algn="l" defTabSz="342900" rtl="0" eaLnBrk="1" latinLnBrk="0" hangingPunct="1">
        <a:defRPr sz="1400" kern="1200">
          <a:solidFill>
            <a:schemeClr val="tx1"/>
          </a:solidFill>
          <a:latin typeface="+mn-lt"/>
          <a:ea typeface="+mn-ea"/>
          <a:cs typeface="+mn-cs"/>
        </a:defRPr>
      </a:lvl2pPr>
      <a:lvl3pPr marL="685800" algn="l" defTabSz="342900" rtl="0" eaLnBrk="1" latinLnBrk="0" hangingPunct="1">
        <a:defRPr sz="1400" kern="1200">
          <a:solidFill>
            <a:schemeClr val="tx1"/>
          </a:solidFill>
          <a:latin typeface="+mn-lt"/>
          <a:ea typeface="+mn-ea"/>
          <a:cs typeface="+mn-cs"/>
        </a:defRPr>
      </a:lvl3pPr>
      <a:lvl4pPr marL="1028700" algn="l" defTabSz="342900" rtl="0" eaLnBrk="1" latinLnBrk="0" hangingPunct="1">
        <a:defRPr sz="1400" kern="1200">
          <a:solidFill>
            <a:schemeClr val="tx1"/>
          </a:solidFill>
          <a:latin typeface="+mn-lt"/>
          <a:ea typeface="+mn-ea"/>
          <a:cs typeface="+mn-cs"/>
        </a:defRPr>
      </a:lvl4pPr>
      <a:lvl5pPr marL="1371600" algn="l" defTabSz="342900" rtl="0" eaLnBrk="1" latinLnBrk="0" hangingPunct="1">
        <a:defRPr sz="1400" kern="1200">
          <a:solidFill>
            <a:schemeClr val="tx1"/>
          </a:solidFill>
          <a:latin typeface="+mn-lt"/>
          <a:ea typeface="+mn-ea"/>
          <a:cs typeface="+mn-cs"/>
        </a:defRPr>
      </a:lvl5pPr>
      <a:lvl6pPr marL="1714500" algn="l" defTabSz="342900" rtl="0" eaLnBrk="1" latinLnBrk="0" hangingPunct="1">
        <a:defRPr sz="1400" kern="1200">
          <a:solidFill>
            <a:schemeClr val="tx1"/>
          </a:solidFill>
          <a:latin typeface="+mn-lt"/>
          <a:ea typeface="+mn-ea"/>
          <a:cs typeface="+mn-cs"/>
        </a:defRPr>
      </a:lvl6pPr>
      <a:lvl7pPr marL="2057400" algn="l" defTabSz="342900" rtl="0" eaLnBrk="1" latinLnBrk="0" hangingPunct="1">
        <a:defRPr sz="1400" kern="1200">
          <a:solidFill>
            <a:schemeClr val="tx1"/>
          </a:solidFill>
          <a:latin typeface="+mn-lt"/>
          <a:ea typeface="+mn-ea"/>
          <a:cs typeface="+mn-cs"/>
        </a:defRPr>
      </a:lvl7pPr>
      <a:lvl8pPr marL="2400300" algn="l" defTabSz="342900" rtl="0" eaLnBrk="1" latinLnBrk="0" hangingPunct="1">
        <a:defRPr sz="1400" kern="1200">
          <a:solidFill>
            <a:schemeClr val="tx1"/>
          </a:solidFill>
          <a:latin typeface="+mn-lt"/>
          <a:ea typeface="+mn-ea"/>
          <a:cs typeface="+mn-cs"/>
        </a:defRPr>
      </a:lvl8pPr>
      <a:lvl9pPr marL="2743200" algn="l" defTabSz="3429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Active Learning in Philosophy Tutorials	</a:t>
            </a:r>
            <a:endParaRPr lang="en-US" dirty="0"/>
          </a:p>
        </p:txBody>
      </p:sp>
      <p:sp>
        <p:nvSpPr>
          <p:cNvPr id="3" name="Subtitle 2"/>
          <p:cNvSpPr>
            <a:spLocks noGrp="1"/>
          </p:cNvSpPr>
          <p:nvPr>
            <p:ph type="subTitle" idx="1"/>
          </p:nvPr>
        </p:nvSpPr>
        <p:spPr/>
        <p:txBody>
          <a:bodyPr>
            <a:normAutofit/>
          </a:bodyPr>
          <a:lstStyle/>
          <a:p>
            <a:r>
              <a:rPr lang="en-US" dirty="0" smtClean="0"/>
              <a:t>Cameron Fenton</a:t>
            </a:r>
          </a:p>
          <a:p>
            <a:r>
              <a:rPr lang="en-US" dirty="0" smtClean="0"/>
              <a:t>Lead TA 2014-2015</a:t>
            </a:r>
            <a:endParaRPr lang="en-US" dirty="0"/>
          </a:p>
        </p:txBody>
      </p:sp>
    </p:spTree>
    <p:extLst>
      <p:ext uri="{BB962C8B-B14F-4D97-AF65-F5344CB8AC3E}">
        <p14:creationId xmlns:p14="http://schemas.microsoft.com/office/powerpoint/2010/main" val="31938229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Active Learning</a:t>
            </a:r>
            <a:endParaRPr lang="en-US" dirty="0"/>
          </a:p>
        </p:txBody>
      </p:sp>
      <p:sp>
        <p:nvSpPr>
          <p:cNvPr id="3" name="Content Placeholder 2"/>
          <p:cNvSpPr>
            <a:spLocks noGrp="1"/>
          </p:cNvSpPr>
          <p:nvPr>
            <p:ph idx="1"/>
          </p:nvPr>
        </p:nvSpPr>
        <p:spPr/>
        <p:txBody>
          <a:bodyPr>
            <a:normAutofit fontScale="85000" lnSpcReduction="10000"/>
          </a:bodyPr>
          <a:lstStyle/>
          <a:p>
            <a:r>
              <a:rPr lang="en-US" dirty="0"/>
              <a:t> </a:t>
            </a:r>
            <a:r>
              <a:rPr lang="en-US" dirty="0" smtClean="0"/>
              <a:t>Discussion surpasses traditional lectures for student retention of material, motivation for future study, </a:t>
            </a:r>
            <a:r>
              <a:rPr lang="en-US" dirty="0" smtClean="0"/>
              <a:t>and the </a:t>
            </a:r>
            <a:r>
              <a:rPr lang="en-US" dirty="0" smtClean="0"/>
              <a:t>development of thinking skills.  (</a:t>
            </a:r>
            <a:r>
              <a:rPr lang="en-US" dirty="0" err="1" smtClean="0"/>
              <a:t>Bonwell</a:t>
            </a:r>
            <a:r>
              <a:rPr lang="en-US" dirty="0" smtClean="0"/>
              <a:t> and </a:t>
            </a:r>
            <a:r>
              <a:rPr lang="en-US" dirty="0" err="1" smtClean="0"/>
              <a:t>Eison</a:t>
            </a:r>
            <a:r>
              <a:rPr lang="en-US" dirty="0" smtClean="0"/>
              <a:t> 1991)</a:t>
            </a:r>
          </a:p>
          <a:p>
            <a:endParaRPr lang="en-US" dirty="0"/>
          </a:p>
          <a:p>
            <a:r>
              <a:rPr lang="en-US" dirty="0" smtClean="0"/>
              <a:t>Breaking up a lecture with an activity can reset students’ attention span. The average student has a lecture attention span of 15 minutes, after that student attention drops off rapidly resulting in low retention of lecture material. Students can remember about 70% of material from the first ten minutes of a lecture, but only about 20% from the last ten minutes. (</a:t>
            </a:r>
            <a:r>
              <a:rPr lang="en-US" dirty="0" err="1" smtClean="0"/>
              <a:t>Wankat</a:t>
            </a:r>
            <a:r>
              <a:rPr lang="en-US" dirty="0" smtClean="0"/>
              <a:t> 2002 and Hartley and Davies 1978)</a:t>
            </a:r>
          </a:p>
        </p:txBody>
      </p:sp>
    </p:spTree>
    <p:extLst>
      <p:ext uri="{BB962C8B-B14F-4D97-AF65-F5344CB8AC3E}">
        <p14:creationId xmlns:p14="http://schemas.microsoft.com/office/powerpoint/2010/main" val="2564344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Collaboration</a:t>
            </a:r>
            <a:endParaRPr lang="en-US" dirty="0"/>
          </a:p>
        </p:txBody>
      </p:sp>
      <p:sp>
        <p:nvSpPr>
          <p:cNvPr id="3" name="Content Placeholder 2"/>
          <p:cNvSpPr>
            <a:spLocks noGrp="1"/>
          </p:cNvSpPr>
          <p:nvPr>
            <p:ph idx="1"/>
          </p:nvPr>
        </p:nvSpPr>
        <p:spPr/>
        <p:txBody>
          <a:bodyPr/>
          <a:lstStyle/>
          <a:p>
            <a:r>
              <a:rPr lang="en-US" dirty="0" smtClean="0"/>
              <a:t>Active learning methods often involve student collaboration. </a:t>
            </a:r>
          </a:p>
          <a:p>
            <a:endParaRPr lang="en-US" dirty="0"/>
          </a:p>
          <a:p>
            <a:r>
              <a:rPr lang="en-US" dirty="0" smtClean="0"/>
              <a:t>Johnson Johnson, and Smith in a review of 168 studies from 1924-1997 found that collaboration consistently improved learning outcomes relative to individual work. Roughly, students who would score in the 50</a:t>
            </a:r>
            <a:r>
              <a:rPr lang="en-US" baseline="30000" dirty="0" smtClean="0"/>
              <a:t>th</a:t>
            </a:r>
            <a:r>
              <a:rPr lang="en-US" dirty="0" smtClean="0"/>
              <a:t> percentile on an exam without collaboration during class improved to the 70</a:t>
            </a:r>
            <a:r>
              <a:rPr lang="en-US" baseline="30000" dirty="0" smtClean="0"/>
              <a:t>th</a:t>
            </a:r>
            <a:r>
              <a:rPr lang="en-US" dirty="0" smtClean="0"/>
              <a:t> percentile with collaboration during class. </a:t>
            </a:r>
          </a:p>
          <a:p>
            <a:endParaRPr lang="en-US" dirty="0"/>
          </a:p>
          <a:p>
            <a:endParaRPr lang="en-US" dirty="0"/>
          </a:p>
        </p:txBody>
      </p:sp>
    </p:spTree>
    <p:extLst>
      <p:ext uri="{BB962C8B-B14F-4D97-AF65-F5344CB8AC3E}">
        <p14:creationId xmlns:p14="http://schemas.microsoft.com/office/powerpoint/2010/main" val="1211734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Thinkers</a:t>
            </a:r>
            <a:endParaRPr lang="en-US" dirty="0"/>
          </a:p>
        </p:txBody>
      </p:sp>
      <p:sp>
        <p:nvSpPr>
          <p:cNvPr id="3" name="Content Placeholder 2"/>
          <p:cNvSpPr>
            <a:spLocks noGrp="1"/>
          </p:cNvSpPr>
          <p:nvPr>
            <p:ph idx="1"/>
          </p:nvPr>
        </p:nvSpPr>
        <p:spPr/>
        <p:txBody>
          <a:bodyPr/>
          <a:lstStyle/>
          <a:p>
            <a:r>
              <a:rPr lang="en-US" dirty="0" smtClean="0"/>
              <a:t>One of your goals in any philosophy class is probably to make your students better critical thinkers. Lecturing is a good way to convey information in one direction, but it probably won’t get many of your students thinking critically about what you’re conveying to them.</a:t>
            </a:r>
          </a:p>
          <a:p>
            <a:endParaRPr lang="en-US" dirty="0"/>
          </a:p>
          <a:p>
            <a:r>
              <a:rPr lang="en-US" dirty="0" smtClean="0"/>
              <a:t>Active learning gets the students involved in the learning process and allows them to learn from each other.</a:t>
            </a:r>
            <a:endParaRPr lang="en-US" dirty="0"/>
          </a:p>
        </p:txBody>
      </p:sp>
    </p:spTree>
    <p:extLst>
      <p:ext uri="{BB962C8B-B14F-4D97-AF65-F5344CB8AC3E}">
        <p14:creationId xmlns:p14="http://schemas.microsoft.com/office/powerpoint/2010/main" val="17960388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Active Learning is Good for You</a:t>
            </a:r>
            <a:endParaRPr lang="en-US" dirty="0"/>
          </a:p>
        </p:txBody>
      </p:sp>
      <p:sp>
        <p:nvSpPr>
          <p:cNvPr id="3" name="Content Placeholder 2"/>
          <p:cNvSpPr>
            <a:spLocks noGrp="1"/>
          </p:cNvSpPr>
          <p:nvPr>
            <p:ph idx="1"/>
          </p:nvPr>
        </p:nvSpPr>
        <p:spPr/>
        <p:txBody>
          <a:bodyPr>
            <a:normAutofit lnSpcReduction="10000"/>
          </a:bodyPr>
          <a:lstStyle/>
          <a:p>
            <a:r>
              <a:rPr lang="en-US" dirty="0" smtClean="0"/>
              <a:t>Unless you are an experienced lecturer, you probably have to do a fair amount of preparation for your lesson. It takes a lot of material to talk for an hour.</a:t>
            </a:r>
          </a:p>
          <a:p>
            <a:endParaRPr lang="en-US" dirty="0"/>
          </a:p>
          <a:p>
            <a:r>
              <a:rPr lang="en-US" dirty="0" smtClean="0"/>
              <a:t>Using activities allows you to prepare less material. Questions will naturally come out of the activities and these can lead to class or group discussions. The activities themselves also take time, which </a:t>
            </a:r>
            <a:r>
              <a:rPr lang="en-US" dirty="0" smtClean="0"/>
              <a:t>gives </a:t>
            </a:r>
            <a:r>
              <a:rPr lang="en-US" dirty="0" smtClean="0"/>
              <a:t>you a chance to prepare for the next section of the lesson.</a:t>
            </a:r>
            <a:endParaRPr lang="en-US" dirty="0"/>
          </a:p>
        </p:txBody>
      </p:sp>
    </p:spTree>
    <p:extLst>
      <p:ext uri="{BB962C8B-B14F-4D97-AF65-F5344CB8AC3E}">
        <p14:creationId xmlns:p14="http://schemas.microsoft.com/office/powerpoint/2010/main" val="6731196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Caution</a:t>
            </a:r>
            <a:endParaRPr lang="en-US" dirty="0"/>
          </a:p>
        </p:txBody>
      </p:sp>
      <p:sp>
        <p:nvSpPr>
          <p:cNvPr id="3" name="Content Placeholder 2"/>
          <p:cNvSpPr>
            <a:spLocks noGrp="1"/>
          </p:cNvSpPr>
          <p:nvPr>
            <p:ph idx="1"/>
          </p:nvPr>
        </p:nvSpPr>
        <p:spPr/>
        <p:txBody>
          <a:bodyPr>
            <a:normAutofit lnSpcReduction="10000"/>
          </a:bodyPr>
          <a:lstStyle/>
          <a:p>
            <a:r>
              <a:rPr lang="en-US" dirty="0" smtClean="0"/>
              <a:t>Activities won’t help if they don’t have a goal. Random activities just to break up a lecture are unlikely to help. Good activities emphasize understanding the important ideas students are expected to learn.</a:t>
            </a:r>
          </a:p>
          <a:p>
            <a:endParaRPr lang="en-US" dirty="0"/>
          </a:p>
          <a:p>
            <a:r>
              <a:rPr lang="en-US" dirty="0" smtClean="0"/>
              <a:t>If you use learning outcomes to design your lessons, then your activities should correspond to a particular learning outcome. If you don’t use learning outcomes to design your lessons, then think carefully about the purpose of an activity.</a:t>
            </a:r>
            <a:endParaRPr lang="en-US" dirty="0"/>
          </a:p>
        </p:txBody>
      </p:sp>
    </p:spTree>
    <p:extLst>
      <p:ext uri="{BB962C8B-B14F-4D97-AF65-F5344CB8AC3E}">
        <p14:creationId xmlns:p14="http://schemas.microsoft.com/office/powerpoint/2010/main" val="14402118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Push Back</a:t>
            </a:r>
            <a:endParaRPr lang="en-US" dirty="0"/>
          </a:p>
        </p:txBody>
      </p:sp>
      <p:sp>
        <p:nvSpPr>
          <p:cNvPr id="3" name="Content Placeholder 2"/>
          <p:cNvSpPr>
            <a:spLocks noGrp="1"/>
          </p:cNvSpPr>
          <p:nvPr>
            <p:ph idx="1"/>
          </p:nvPr>
        </p:nvSpPr>
        <p:spPr/>
        <p:txBody>
          <a:bodyPr/>
          <a:lstStyle/>
          <a:p>
            <a:r>
              <a:rPr lang="en-US" dirty="0" smtClean="0"/>
              <a:t>You will almost certainly get students who don’t want to participate or think activities are a waste of time. </a:t>
            </a:r>
          </a:p>
          <a:p>
            <a:endParaRPr lang="en-US" dirty="0"/>
          </a:p>
          <a:p>
            <a:r>
              <a:rPr lang="en-US" dirty="0" smtClean="0"/>
              <a:t>That’s fine, you can’t force them to participate, but in my experience most people come around if they actually try the activities.</a:t>
            </a:r>
            <a:endParaRPr lang="en-US" dirty="0"/>
          </a:p>
        </p:txBody>
      </p:sp>
    </p:spTree>
    <p:extLst>
      <p:ext uri="{BB962C8B-B14F-4D97-AF65-F5344CB8AC3E}">
        <p14:creationId xmlns:p14="http://schemas.microsoft.com/office/powerpoint/2010/main" val="8875832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a:t>
            </a:r>
            <a:endParaRPr lang="en-US" dirty="0"/>
          </a:p>
        </p:txBody>
      </p:sp>
      <p:sp>
        <p:nvSpPr>
          <p:cNvPr id="3" name="Content Placeholder 2"/>
          <p:cNvSpPr>
            <a:spLocks noGrp="1"/>
          </p:cNvSpPr>
          <p:nvPr>
            <p:ph idx="1"/>
          </p:nvPr>
        </p:nvSpPr>
        <p:spPr/>
        <p:txBody>
          <a:bodyPr>
            <a:normAutofit lnSpcReduction="10000"/>
          </a:bodyPr>
          <a:lstStyle/>
          <a:p>
            <a:r>
              <a:rPr lang="en-US" dirty="0" smtClean="0"/>
              <a:t>For the majority of the rest of the workshop we’re going to practice active learning methods.</a:t>
            </a:r>
          </a:p>
          <a:p>
            <a:endParaRPr lang="en-US" dirty="0"/>
          </a:p>
          <a:p>
            <a:r>
              <a:rPr lang="en-US" dirty="0" smtClean="0"/>
              <a:t>My learning outcome for these activities is just to help you understand how the activities work. They will include silly questions that I hope you can answer rather quickly. When using them in a tutorial, you’ll likely want to give students more time as the questions will likely have more difficult/controversial answers.</a:t>
            </a:r>
            <a:endParaRPr lang="en-US" dirty="0"/>
          </a:p>
        </p:txBody>
      </p:sp>
    </p:spTree>
    <p:extLst>
      <p:ext uri="{BB962C8B-B14F-4D97-AF65-F5344CB8AC3E}">
        <p14:creationId xmlns:p14="http://schemas.microsoft.com/office/powerpoint/2010/main" val="33821347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Learning Exercises</a:t>
            </a:r>
            <a:r>
              <a:rPr lang="en-US" dirty="0" smtClean="0"/>
              <a:t>: Best Summaries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Best Summaries: Each student prepares a summary of the main points that have been covered so far in the session. Students then form small groups, shuffle the summaries and pass their summaries to another group. Each group then selects the best summary from the pile. The instructor then asks each group to read the best summary. The instructor can then collect and post the best summaries on the class website for everyone to use.</a:t>
            </a:r>
          </a:p>
          <a:p>
            <a:endParaRPr lang="en-US" dirty="0"/>
          </a:p>
          <a:p>
            <a:r>
              <a:rPr lang="en-US" dirty="0" smtClean="0"/>
              <a:t>Advantages: Rewards good note taking, encourages reflection on the material, very easy to use.</a:t>
            </a:r>
            <a:endParaRPr lang="en-US" dirty="0"/>
          </a:p>
        </p:txBody>
      </p:sp>
    </p:spTree>
    <p:extLst>
      <p:ext uri="{BB962C8B-B14F-4D97-AF65-F5344CB8AC3E}">
        <p14:creationId xmlns:p14="http://schemas.microsoft.com/office/powerpoint/2010/main" val="29656021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Note</a:t>
            </a:r>
            <a:endParaRPr lang="en-US" dirty="0"/>
          </a:p>
        </p:txBody>
      </p:sp>
      <p:sp>
        <p:nvSpPr>
          <p:cNvPr id="3" name="Content Placeholder 2"/>
          <p:cNvSpPr>
            <a:spLocks noGrp="1"/>
          </p:cNvSpPr>
          <p:nvPr>
            <p:ph idx="1"/>
          </p:nvPr>
        </p:nvSpPr>
        <p:spPr/>
        <p:txBody>
          <a:bodyPr/>
          <a:lstStyle/>
          <a:p>
            <a:r>
              <a:rPr lang="en-US" dirty="0" smtClean="0"/>
              <a:t>It’s generally a good idea to tell students you will be asking them to write summaries at various points during the lecture. This will encourage them to take notes and will avoid taking them by surprise.</a:t>
            </a:r>
            <a:endParaRPr lang="en-US" dirty="0"/>
          </a:p>
        </p:txBody>
      </p:sp>
    </p:spTree>
    <p:extLst>
      <p:ext uri="{BB962C8B-B14F-4D97-AF65-F5344CB8AC3E}">
        <p14:creationId xmlns:p14="http://schemas.microsoft.com/office/powerpoint/2010/main" val="394671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Best Summaries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Topic: Summarize what I’ve said about the benefits of active learning.</a:t>
            </a:r>
          </a:p>
          <a:p>
            <a:r>
              <a:rPr lang="en-US" dirty="0" smtClean="0"/>
              <a:t>Step One: Write your own summary on a piece of paper. (2 minutes)</a:t>
            </a:r>
          </a:p>
          <a:p>
            <a:r>
              <a:rPr lang="en-US" dirty="0" smtClean="0"/>
              <a:t>Step Two: Form a group of three or four and exchange your summaries with another group. (1 minute)</a:t>
            </a:r>
          </a:p>
          <a:p>
            <a:r>
              <a:rPr lang="en-US" dirty="0" smtClean="0"/>
              <a:t>Step Three: As a group, pick the best summary. (3 minutes)</a:t>
            </a:r>
          </a:p>
          <a:p>
            <a:r>
              <a:rPr lang="en-US" dirty="0" smtClean="0"/>
              <a:t>Step Four: I’ll ask one person from each group to read the best summary. (2 minutes)</a:t>
            </a:r>
          </a:p>
          <a:p>
            <a:r>
              <a:rPr lang="en-US" dirty="0" smtClean="0"/>
              <a:t>Step Five: I’ll collect the best summaries. (1 minute)</a:t>
            </a:r>
            <a:endParaRPr lang="en-US" dirty="0"/>
          </a:p>
        </p:txBody>
      </p:sp>
    </p:spTree>
    <p:extLst>
      <p:ext uri="{BB962C8B-B14F-4D97-AF65-F5344CB8AC3E}">
        <p14:creationId xmlns:p14="http://schemas.microsoft.com/office/powerpoint/2010/main" val="11753226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1. What is Active Learning?</a:t>
            </a:r>
          </a:p>
          <a:p>
            <a:r>
              <a:rPr lang="en-US" dirty="0" smtClean="0"/>
              <a:t>2. Why Use Active Learning?</a:t>
            </a:r>
          </a:p>
          <a:p>
            <a:r>
              <a:rPr lang="en-US" dirty="0" smtClean="0"/>
              <a:t>3. Practice!</a:t>
            </a:r>
          </a:p>
          <a:p>
            <a:endParaRPr lang="en-US" dirty="0"/>
          </a:p>
          <a:p>
            <a:r>
              <a:rPr lang="en-US" dirty="0" smtClean="0"/>
              <a:t>Hint: You may want to take brief notes during the first two sections.</a:t>
            </a:r>
            <a:endParaRPr lang="en-US" dirty="0"/>
          </a:p>
        </p:txBody>
      </p:sp>
    </p:spTree>
    <p:extLst>
      <p:ext uri="{BB962C8B-B14F-4D97-AF65-F5344CB8AC3E}">
        <p14:creationId xmlns:p14="http://schemas.microsoft.com/office/powerpoint/2010/main" val="31077422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Learning Exercises: Think Pair Share</a:t>
            </a:r>
            <a:endParaRPr lang="en-US" dirty="0"/>
          </a:p>
        </p:txBody>
      </p:sp>
      <p:sp>
        <p:nvSpPr>
          <p:cNvPr id="3" name="Content Placeholder 2"/>
          <p:cNvSpPr>
            <a:spLocks noGrp="1"/>
          </p:cNvSpPr>
          <p:nvPr>
            <p:ph idx="1"/>
          </p:nvPr>
        </p:nvSpPr>
        <p:spPr/>
        <p:txBody>
          <a:bodyPr/>
          <a:lstStyle/>
          <a:p>
            <a:r>
              <a:rPr lang="en-US" dirty="0" smtClean="0"/>
              <a:t>Think Pair Share: Students think about a question or concept individually, then they pair up with another student to discuss their ideas. The instructor then selects a few pairs to share what they discussed with the larger group.</a:t>
            </a:r>
          </a:p>
          <a:p>
            <a:endParaRPr lang="en-US" dirty="0"/>
          </a:p>
          <a:p>
            <a:r>
              <a:rPr lang="en-US" dirty="0" smtClean="0"/>
              <a:t>Advantages: Works with any group size, no resources required, everyone gets to participate, can be very quick.</a:t>
            </a:r>
            <a:endParaRPr lang="en-US" dirty="0"/>
          </a:p>
        </p:txBody>
      </p:sp>
    </p:spTree>
    <p:extLst>
      <p:ext uri="{BB962C8B-B14F-4D97-AF65-F5344CB8AC3E}">
        <p14:creationId xmlns:p14="http://schemas.microsoft.com/office/powerpoint/2010/main" val="10490949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Think Pair Share</a:t>
            </a:r>
            <a:endParaRPr lang="en-US" dirty="0"/>
          </a:p>
        </p:txBody>
      </p:sp>
      <p:sp>
        <p:nvSpPr>
          <p:cNvPr id="3" name="Content Placeholder 2"/>
          <p:cNvSpPr>
            <a:spLocks noGrp="1"/>
          </p:cNvSpPr>
          <p:nvPr>
            <p:ph idx="1"/>
          </p:nvPr>
        </p:nvSpPr>
        <p:spPr/>
        <p:txBody>
          <a:bodyPr/>
          <a:lstStyle/>
          <a:p>
            <a:r>
              <a:rPr lang="en-US" dirty="0" smtClean="0"/>
              <a:t>Question: Who is your favorite philosopher, and why?</a:t>
            </a:r>
          </a:p>
          <a:p>
            <a:r>
              <a:rPr lang="en-US" dirty="0" smtClean="0"/>
              <a:t>Step One: Think about this on your own (1 minute)</a:t>
            </a:r>
          </a:p>
          <a:p>
            <a:r>
              <a:rPr lang="en-US" dirty="0" smtClean="0"/>
              <a:t>Step Two: Pair up and discuss (2 minutes)</a:t>
            </a:r>
          </a:p>
          <a:p>
            <a:r>
              <a:rPr lang="en-US" dirty="0" smtClean="0"/>
              <a:t>Step Three: I’ll pick two pairs to share (2 minutes)</a:t>
            </a:r>
            <a:endParaRPr lang="en-US" dirty="0"/>
          </a:p>
        </p:txBody>
      </p:sp>
    </p:spTree>
    <p:extLst>
      <p:ext uri="{BB962C8B-B14F-4D97-AF65-F5344CB8AC3E}">
        <p14:creationId xmlns:p14="http://schemas.microsoft.com/office/powerpoint/2010/main" val="2843512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Learning Exercises:</a:t>
            </a:r>
            <a:r>
              <a:rPr lang="en-US" dirty="0" smtClean="0"/>
              <a:t> Snowball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Snowball: Everyone individually writes down their top three questions/comments/answers to something asked by the instructor. Students then pair up and choose the top three from their combined responses. The pairs then join with another pair to form a group of four and the group chooses the top three responses.  </a:t>
            </a:r>
          </a:p>
          <a:p>
            <a:endParaRPr lang="en-US" dirty="0"/>
          </a:p>
          <a:p>
            <a:r>
              <a:rPr lang="en-US" dirty="0" smtClean="0"/>
              <a:t>Advantages: Great for creating lists of best questions/comments/answers, requires student interaction and compromise, allows students to see peer ideas.</a:t>
            </a:r>
            <a:endParaRPr lang="en-US" dirty="0"/>
          </a:p>
        </p:txBody>
      </p:sp>
    </p:spTree>
    <p:extLst>
      <p:ext uri="{BB962C8B-B14F-4D97-AF65-F5344CB8AC3E}">
        <p14:creationId xmlns:p14="http://schemas.microsoft.com/office/powerpoint/2010/main" val="36081823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Snowball</a:t>
            </a:r>
            <a:endParaRPr lang="en-US" dirty="0"/>
          </a:p>
        </p:txBody>
      </p:sp>
      <p:sp>
        <p:nvSpPr>
          <p:cNvPr id="3" name="Content Placeholder 2"/>
          <p:cNvSpPr>
            <a:spLocks noGrp="1"/>
          </p:cNvSpPr>
          <p:nvPr>
            <p:ph idx="1"/>
          </p:nvPr>
        </p:nvSpPr>
        <p:spPr/>
        <p:txBody>
          <a:bodyPr/>
          <a:lstStyle/>
          <a:p>
            <a:r>
              <a:rPr lang="en-US" dirty="0" smtClean="0"/>
              <a:t>Question: What were the three best movies of 2014?</a:t>
            </a:r>
          </a:p>
          <a:p>
            <a:r>
              <a:rPr lang="en-US" dirty="0" smtClean="0"/>
              <a:t>Step One: Write down your answers individually (2 minutes)</a:t>
            </a:r>
          </a:p>
          <a:p>
            <a:r>
              <a:rPr lang="en-US" dirty="0" smtClean="0"/>
              <a:t>Step Two: Get into pairs and agree on three answers (</a:t>
            </a:r>
            <a:r>
              <a:rPr lang="en-US" dirty="0"/>
              <a:t>3</a:t>
            </a:r>
            <a:r>
              <a:rPr lang="en-US" dirty="0" smtClean="0"/>
              <a:t> minutes)</a:t>
            </a:r>
          </a:p>
          <a:p>
            <a:r>
              <a:rPr lang="en-US" dirty="0" smtClean="0"/>
              <a:t>Step Three: Get into groups of four and agree on three answers (3 minutes)</a:t>
            </a:r>
          </a:p>
          <a:p>
            <a:r>
              <a:rPr lang="en-US" dirty="0" smtClean="0"/>
              <a:t>Step Four: I’ll ask a few groups of four to share their answers. (2 minutes)</a:t>
            </a:r>
            <a:endParaRPr lang="en-US" dirty="0"/>
          </a:p>
        </p:txBody>
      </p:sp>
    </p:spTree>
    <p:extLst>
      <p:ext uri="{BB962C8B-B14F-4D97-AF65-F5344CB8AC3E}">
        <p14:creationId xmlns:p14="http://schemas.microsoft.com/office/powerpoint/2010/main" val="3695894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Learning Exercises</a:t>
            </a:r>
            <a:r>
              <a:rPr lang="en-US" dirty="0" smtClean="0"/>
              <a:t>: </a:t>
            </a:r>
            <a:r>
              <a:rPr lang="en-US" dirty="0" err="1" smtClean="0"/>
              <a:t>Quescussion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Quescussion</a:t>
            </a:r>
            <a:r>
              <a:rPr lang="en-US" dirty="0" smtClean="0"/>
              <a:t>: This activity helps generate a list of questions that people might ask about a particular topic. The instructor starts by asking a question and everyone is invited to yell out another question. All responses must be questions. If someone makes a statement, then everyone else yells “statement!”. Let at least two other people yell out a question before you offer another.</a:t>
            </a:r>
          </a:p>
          <a:p>
            <a:endParaRPr lang="en-US" dirty="0"/>
          </a:p>
          <a:p>
            <a:r>
              <a:rPr lang="en-US" dirty="0" smtClean="0"/>
              <a:t>Advantages: Can be a lot of fun, gets people thinking about questions, gives you an idea of what students are thinking about.</a:t>
            </a:r>
            <a:endParaRPr lang="en-US" dirty="0"/>
          </a:p>
        </p:txBody>
      </p:sp>
    </p:spTree>
    <p:extLst>
      <p:ext uri="{BB962C8B-B14F-4D97-AF65-F5344CB8AC3E}">
        <p14:creationId xmlns:p14="http://schemas.microsoft.com/office/powerpoint/2010/main" val="16622836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a:t>
            </a:r>
            <a:r>
              <a:rPr lang="en-US" dirty="0" err="1" smtClean="0"/>
              <a:t>Quescussion</a:t>
            </a:r>
            <a:endParaRPr lang="en-US" dirty="0"/>
          </a:p>
        </p:txBody>
      </p:sp>
      <p:sp>
        <p:nvSpPr>
          <p:cNvPr id="3" name="Content Placeholder 2"/>
          <p:cNvSpPr>
            <a:spLocks noGrp="1"/>
          </p:cNvSpPr>
          <p:nvPr>
            <p:ph idx="1"/>
          </p:nvPr>
        </p:nvSpPr>
        <p:spPr/>
        <p:txBody>
          <a:bodyPr/>
          <a:lstStyle/>
          <a:p>
            <a:r>
              <a:rPr lang="en-US" dirty="0" smtClean="0"/>
              <a:t>Topic:  Questions students might ask on the first day of class</a:t>
            </a:r>
          </a:p>
          <a:p>
            <a:r>
              <a:rPr lang="en-US" dirty="0" smtClean="0"/>
              <a:t>Step One: Yell out questions! (5 minutes)</a:t>
            </a:r>
            <a:endParaRPr lang="en-US" dirty="0"/>
          </a:p>
        </p:txBody>
      </p:sp>
    </p:spTree>
    <p:extLst>
      <p:ext uri="{BB962C8B-B14F-4D97-AF65-F5344CB8AC3E}">
        <p14:creationId xmlns:p14="http://schemas.microsoft.com/office/powerpoint/2010/main" val="29426343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Learning Exercises: Superlatives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Superlatives: The instructor asks students to identify the most interesting, confusing, troubling, exciting, boring, etc., concept or fact mentioned in the lecture. Students then pair up can compare their lists. The instructor may collect the lists to get insight into what the students are taking away from a particular lecture.</a:t>
            </a:r>
          </a:p>
          <a:p>
            <a:endParaRPr lang="en-US" dirty="0"/>
          </a:p>
          <a:p>
            <a:r>
              <a:rPr lang="en-US" dirty="0" smtClean="0"/>
              <a:t>Advantages: A great way to get feedback on what students are thinking about, quick and repeatable, can be used to figure out what needs more attention in future lectures.</a:t>
            </a:r>
            <a:endParaRPr lang="en-US" dirty="0"/>
          </a:p>
        </p:txBody>
      </p:sp>
    </p:spTree>
    <p:extLst>
      <p:ext uri="{BB962C8B-B14F-4D97-AF65-F5344CB8AC3E}">
        <p14:creationId xmlns:p14="http://schemas.microsoft.com/office/powerpoint/2010/main" val="21877345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Superlatives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Make a list of the most difficult to understand, humorous, controversial, intriguing, obvious, surprising, and unusual facts or concepts in my earlier lecture. </a:t>
            </a:r>
          </a:p>
          <a:p>
            <a:endParaRPr lang="en-US" dirty="0" smtClean="0"/>
          </a:p>
          <a:p>
            <a:r>
              <a:rPr lang="en-US" dirty="0" smtClean="0"/>
              <a:t>Step One: Make your list. </a:t>
            </a:r>
            <a:r>
              <a:rPr lang="en-US" dirty="0"/>
              <a:t>You don’t have to write something for every category if you don’t think anything fits</a:t>
            </a:r>
            <a:r>
              <a:rPr lang="en-US" dirty="0" smtClean="0"/>
              <a:t>. (3 minutes)</a:t>
            </a:r>
          </a:p>
          <a:p>
            <a:r>
              <a:rPr lang="en-US" dirty="0" smtClean="0"/>
              <a:t>Step Two: Pair up and compare your lists. (3 minutes)</a:t>
            </a:r>
          </a:p>
          <a:p>
            <a:r>
              <a:rPr lang="en-US" dirty="0" smtClean="0"/>
              <a:t>Step Three: I’ll collect the lists. (1 minute)</a:t>
            </a:r>
            <a:endParaRPr lang="en-US" dirty="0"/>
          </a:p>
        </p:txBody>
      </p:sp>
    </p:spTree>
    <p:extLst>
      <p:ext uri="{BB962C8B-B14F-4D97-AF65-F5344CB8AC3E}">
        <p14:creationId xmlns:p14="http://schemas.microsoft.com/office/powerpoint/2010/main" val="39306652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Design</a:t>
            </a:r>
            <a:endParaRPr lang="en-US" dirty="0"/>
          </a:p>
        </p:txBody>
      </p:sp>
      <p:sp>
        <p:nvSpPr>
          <p:cNvPr id="3" name="Content Placeholder 2"/>
          <p:cNvSpPr>
            <a:spLocks noGrp="1"/>
          </p:cNvSpPr>
          <p:nvPr>
            <p:ph idx="1"/>
          </p:nvPr>
        </p:nvSpPr>
        <p:spPr/>
        <p:txBody>
          <a:bodyPr/>
          <a:lstStyle/>
          <a:p>
            <a:r>
              <a:rPr lang="en-US" dirty="0" smtClean="0"/>
              <a:t>I’d like you to take whatever time is left to design your own active learning activity in groups of three or four. It can be a variation on one of the activities we talked about today or it can be something new.</a:t>
            </a:r>
          </a:p>
          <a:p>
            <a:endParaRPr lang="en-US" dirty="0"/>
          </a:p>
          <a:p>
            <a:r>
              <a:rPr lang="en-US" dirty="0" smtClean="0"/>
              <a:t>We’ll talk about them when everyone is finished, if there’s time.</a:t>
            </a:r>
            <a:endParaRPr lang="en-US" dirty="0"/>
          </a:p>
        </p:txBody>
      </p:sp>
    </p:spTree>
    <p:extLst>
      <p:ext uri="{BB962C8B-B14F-4D97-AF65-F5344CB8AC3E}">
        <p14:creationId xmlns:p14="http://schemas.microsoft.com/office/powerpoint/2010/main" val="1621729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t>
            </a:r>
            <a:r>
              <a:rPr lang="en-US" dirty="0" smtClean="0"/>
              <a:t>Activities For Intro to Philosophy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Snowball: What is the most important difference between Mi</a:t>
            </a:r>
            <a:r>
              <a:rPr lang="en-US" dirty="0" smtClean="0"/>
              <a:t>ll and Bentham on utilitarianism?</a:t>
            </a:r>
          </a:p>
          <a:p>
            <a:endParaRPr lang="en-US" dirty="0"/>
          </a:p>
          <a:p>
            <a:r>
              <a:rPr lang="en-US" dirty="0" smtClean="0"/>
              <a:t>Think Pair Share: What was the most interesting paper we read during our unit on epistemology?</a:t>
            </a:r>
          </a:p>
          <a:p>
            <a:endParaRPr lang="en-US" dirty="0"/>
          </a:p>
          <a:p>
            <a:r>
              <a:rPr lang="en-US" dirty="0" smtClean="0"/>
              <a:t>Superlatives: What was the most _____ fact or concept you learned during our unit on political philosophy?</a:t>
            </a:r>
          </a:p>
          <a:p>
            <a:endParaRPr lang="en-US" dirty="0"/>
          </a:p>
          <a:p>
            <a:endParaRPr lang="en-US" dirty="0"/>
          </a:p>
        </p:txBody>
      </p:sp>
    </p:spTree>
    <p:extLst>
      <p:ext uri="{BB962C8B-B14F-4D97-AF65-F5344CB8AC3E}">
        <p14:creationId xmlns:p14="http://schemas.microsoft.com/office/powerpoint/2010/main" val="1686011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Words of Wisdom from </a:t>
            </a:r>
            <a:r>
              <a:rPr lang="en-US" dirty="0" err="1" smtClean="0"/>
              <a:t>Thiagi</a:t>
            </a:r>
            <a:endParaRPr lang="en-US" dirty="0"/>
          </a:p>
        </p:txBody>
      </p:sp>
      <p:sp>
        <p:nvSpPr>
          <p:cNvPr id="3" name="Content Placeholder 2"/>
          <p:cNvSpPr>
            <a:spLocks noGrp="1"/>
          </p:cNvSpPr>
          <p:nvPr>
            <p:ph idx="1"/>
          </p:nvPr>
        </p:nvSpPr>
        <p:spPr/>
        <p:txBody>
          <a:bodyPr/>
          <a:lstStyle/>
          <a:p>
            <a:r>
              <a:rPr lang="en-US" dirty="0" smtClean="0"/>
              <a:t>“Always remind yourself that your task is not to merely cover the content, but to help participants actively discover, understand, retain, recall, apply, and get excited about new principles and procedures.”</a:t>
            </a:r>
            <a:endParaRPr lang="en-US" dirty="0"/>
          </a:p>
        </p:txBody>
      </p:sp>
    </p:spTree>
    <p:extLst>
      <p:ext uri="{BB962C8B-B14F-4D97-AF65-F5344CB8AC3E}">
        <p14:creationId xmlns:p14="http://schemas.microsoft.com/office/powerpoint/2010/main" val="4504535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Activities for Critical Thinking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Best Summaries: Get students to write a summary right after you explain the difference between inductive and deductive arguments. </a:t>
            </a:r>
          </a:p>
          <a:p>
            <a:endParaRPr lang="en-US" dirty="0" smtClean="0"/>
          </a:p>
          <a:p>
            <a:r>
              <a:rPr lang="en-US" dirty="0" err="1" smtClean="0"/>
              <a:t>Quescussion</a:t>
            </a:r>
            <a:r>
              <a:rPr lang="en-US" dirty="0" smtClean="0"/>
              <a:t>: During one of the first classes ask students what questions they have about critical thinking. This allows you to gauge their interest.</a:t>
            </a:r>
          </a:p>
          <a:p>
            <a:endParaRPr lang="en-US" dirty="0"/>
          </a:p>
          <a:p>
            <a:r>
              <a:rPr lang="en-US" dirty="0" smtClean="0"/>
              <a:t>Superlatives: Get students to list their most confusing or difficult concepts from the course. This will give you a better idea of what they are having trouble with.</a:t>
            </a:r>
          </a:p>
          <a:p>
            <a:endParaRPr lang="en-US" dirty="0"/>
          </a:p>
          <a:p>
            <a:endParaRPr lang="en-US" dirty="0"/>
          </a:p>
          <a:p>
            <a:endParaRPr lang="en-US" dirty="0"/>
          </a:p>
        </p:txBody>
      </p:sp>
    </p:spTree>
    <p:extLst>
      <p:ext uri="{BB962C8B-B14F-4D97-AF65-F5344CB8AC3E}">
        <p14:creationId xmlns:p14="http://schemas.microsoft.com/office/powerpoint/2010/main" val="30859650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a:t>
            </a:r>
            <a:endParaRPr lang="en-US" dirty="0"/>
          </a:p>
        </p:txBody>
      </p:sp>
      <p:sp>
        <p:nvSpPr>
          <p:cNvPr id="3" name="Content Placeholder 2"/>
          <p:cNvSpPr>
            <a:spLocks noGrp="1"/>
          </p:cNvSpPr>
          <p:nvPr>
            <p:ph idx="1"/>
          </p:nvPr>
        </p:nvSpPr>
        <p:spPr/>
        <p:txBody>
          <a:bodyPr/>
          <a:lstStyle/>
          <a:p>
            <a:r>
              <a:rPr lang="en-US" dirty="0" smtClean="0"/>
              <a:t>Please fill out a feedback form before leaving, it really helps. </a:t>
            </a:r>
          </a:p>
          <a:p>
            <a:endParaRPr lang="en-US" dirty="0"/>
          </a:p>
          <a:p>
            <a:r>
              <a:rPr lang="en-US" dirty="0" smtClean="0"/>
              <a:t>Thanks for attending!</a:t>
            </a:r>
            <a:endParaRPr lang="en-US" dirty="0"/>
          </a:p>
        </p:txBody>
      </p:sp>
    </p:spTree>
    <p:extLst>
      <p:ext uri="{BB962C8B-B14F-4D97-AF65-F5344CB8AC3E}">
        <p14:creationId xmlns:p14="http://schemas.microsoft.com/office/powerpoint/2010/main" val="2826356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Learning</a:t>
            </a:r>
            <a:endParaRPr lang="en-US" dirty="0"/>
          </a:p>
        </p:txBody>
      </p:sp>
      <p:sp>
        <p:nvSpPr>
          <p:cNvPr id="3" name="Content Placeholder 2"/>
          <p:cNvSpPr>
            <a:spLocks noGrp="1"/>
          </p:cNvSpPr>
          <p:nvPr>
            <p:ph idx="1"/>
          </p:nvPr>
        </p:nvSpPr>
        <p:spPr/>
        <p:txBody>
          <a:bodyPr/>
          <a:lstStyle/>
          <a:p>
            <a:r>
              <a:rPr lang="en-US" dirty="0" smtClean="0"/>
              <a:t>Active learning is all about student engagement with the learning process. It usually involves getting students to do some kind of activity and reflect on what they have learned.</a:t>
            </a:r>
          </a:p>
          <a:p>
            <a:endParaRPr lang="en-US" dirty="0" smtClean="0"/>
          </a:p>
        </p:txBody>
      </p:sp>
    </p:spTree>
    <p:extLst>
      <p:ext uri="{BB962C8B-B14F-4D97-AF65-F5344CB8AC3E}">
        <p14:creationId xmlns:p14="http://schemas.microsoft.com/office/powerpoint/2010/main" val="3650306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Active?</a:t>
            </a:r>
            <a:endParaRPr lang="en-US" dirty="0"/>
          </a:p>
        </p:txBody>
      </p:sp>
      <p:sp>
        <p:nvSpPr>
          <p:cNvPr id="3" name="Content Placeholder 2"/>
          <p:cNvSpPr>
            <a:spLocks noGrp="1"/>
          </p:cNvSpPr>
          <p:nvPr>
            <p:ph idx="1"/>
          </p:nvPr>
        </p:nvSpPr>
        <p:spPr/>
        <p:txBody>
          <a:bodyPr/>
          <a:lstStyle/>
          <a:p>
            <a:r>
              <a:rPr lang="en-US" dirty="0" smtClean="0"/>
              <a:t>Active learning is usually contrasted with passive </a:t>
            </a:r>
            <a:r>
              <a:rPr lang="en-US" dirty="0" smtClean="0"/>
              <a:t>learning. </a:t>
            </a:r>
            <a:r>
              <a:rPr lang="en-US" dirty="0" smtClean="0"/>
              <a:t>In a university setting, lecturing is the most common form of passive learning.</a:t>
            </a:r>
          </a:p>
          <a:p>
            <a:endParaRPr lang="en-US" dirty="0"/>
          </a:p>
          <a:p>
            <a:r>
              <a:rPr lang="en-US" dirty="0" smtClean="0"/>
              <a:t>During a lecture, students passively receive information from the instructor. It is a one-way learning process in which an expert imparts knowledge onto non-experts.</a:t>
            </a:r>
            <a:endParaRPr lang="en-US" dirty="0"/>
          </a:p>
        </p:txBody>
      </p:sp>
    </p:spTree>
    <p:extLst>
      <p:ext uri="{BB962C8B-B14F-4D97-AF65-F5344CB8AC3E}">
        <p14:creationId xmlns:p14="http://schemas.microsoft.com/office/powerpoint/2010/main" val="2640542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Wrong With Lecturing?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Nothing, but…</a:t>
            </a:r>
          </a:p>
          <a:p>
            <a:endParaRPr lang="en-US" dirty="0" smtClean="0"/>
          </a:p>
          <a:p>
            <a:r>
              <a:rPr lang="en-US" dirty="0" smtClean="0"/>
              <a:t>Using active learning in your classroom doesn’t mean you can’t ever lecture</a:t>
            </a:r>
            <a:r>
              <a:rPr lang="en-US" dirty="0" smtClean="0"/>
              <a:t>. </a:t>
            </a:r>
            <a:r>
              <a:rPr lang="en-US" dirty="0" smtClean="0"/>
              <a:t>In fact, you should have some time devoted to lecturing. What you want to get away from is only lecturing.</a:t>
            </a:r>
            <a:r>
              <a:rPr lang="en-US" dirty="0" smtClean="0"/>
              <a:t> </a:t>
            </a:r>
          </a:p>
          <a:p>
            <a:endParaRPr lang="en-US" dirty="0"/>
          </a:p>
          <a:p>
            <a:r>
              <a:rPr lang="en-US" dirty="0" smtClean="0"/>
              <a:t>Some </a:t>
            </a:r>
            <a:r>
              <a:rPr lang="en-US" dirty="0" smtClean="0"/>
              <a:t>people are amazing speakers and can hold an audience’s attention just by lecturing. These people are rare and you probably aren’t one of them. </a:t>
            </a:r>
          </a:p>
          <a:p>
            <a:endParaRPr lang="en-US" dirty="0" smtClean="0"/>
          </a:p>
          <a:p>
            <a:r>
              <a:rPr lang="en-US" dirty="0" smtClean="0"/>
              <a:t>It’s really boring to listen to someone talk for an hour without some kind of activity. When people get bored it becomes much more difficult for them to focus and learn.</a:t>
            </a:r>
            <a:endParaRPr lang="en-US" dirty="0"/>
          </a:p>
        </p:txBody>
      </p:sp>
    </p:spTree>
    <p:extLst>
      <p:ext uri="{BB962C8B-B14F-4D97-AF65-F5344CB8AC3E}">
        <p14:creationId xmlns:p14="http://schemas.microsoft.com/office/powerpoint/2010/main" val="2872470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Engagement</a:t>
            </a:r>
            <a:endParaRPr lang="en-US" dirty="0"/>
          </a:p>
        </p:txBody>
      </p:sp>
      <p:sp>
        <p:nvSpPr>
          <p:cNvPr id="3" name="Content Placeholder 2"/>
          <p:cNvSpPr>
            <a:spLocks noGrp="1"/>
          </p:cNvSpPr>
          <p:nvPr>
            <p:ph idx="1"/>
          </p:nvPr>
        </p:nvSpPr>
        <p:spPr/>
        <p:txBody>
          <a:bodyPr/>
          <a:lstStyle/>
          <a:p>
            <a:r>
              <a:rPr lang="en-US" dirty="0" smtClean="0"/>
              <a:t>You want your students to be engaged with the material you are trying to teach them. If you can get them talking, writing, drawing, or playing during your lesson, then you’ve got a much better chance of keeping them engaged.</a:t>
            </a:r>
          </a:p>
          <a:p>
            <a:endParaRPr lang="en-US" dirty="0"/>
          </a:p>
          <a:p>
            <a:r>
              <a:rPr lang="en-US" dirty="0" smtClean="0"/>
              <a:t>It’s a lot harder to zone out on Facebook or fall asleep if you have a task to complete.</a:t>
            </a:r>
            <a:endParaRPr lang="en-US" dirty="0"/>
          </a:p>
        </p:txBody>
      </p:sp>
    </p:spTree>
    <p:extLst>
      <p:ext uri="{BB962C8B-B14F-4D97-AF65-F5344CB8AC3E}">
        <p14:creationId xmlns:p14="http://schemas.microsoft.com/office/powerpoint/2010/main" val="6922475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Engagement Assists Learning</a:t>
            </a:r>
            <a:endParaRPr lang="en-US" dirty="0"/>
          </a:p>
        </p:txBody>
      </p:sp>
      <p:sp>
        <p:nvSpPr>
          <p:cNvPr id="3" name="Content Placeholder 2"/>
          <p:cNvSpPr>
            <a:spLocks noGrp="1"/>
          </p:cNvSpPr>
          <p:nvPr>
            <p:ph idx="1"/>
          </p:nvPr>
        </p:nvSpPr>
        <p:spPr/>
        <p:txBody>
          <a:bodyPr/>
          <a:lstStyle/>
          <a:p>
            <a:r>
              <a:rPr lang="en-US" dirty="0" smtClean="0"/>
              <a:t>A study by Laws et al. of 6000 students in an introductory physics course examined the effects of interactive engagement methods.</a:t>
            </a:r>
          </a:p>
          <a:p>
            <a:endParaRPr lang="en-US" dirty="0"/>
          </a:p>
          <a:p>
            <a:r>
              <a:rPr lang="en-US" dirty="0" smtClean="0"/>
              <a:t>Test scores measuring conceptual understanding were roughly twice as high in the classes that used interactive engagement methods than in classes that used traditional lectures.</a:t>
            </a:r>
            <a:endParaRPr lang="en-US" dirty="0"/>
          </a:p>
        </p:txBody>
      </p:sp>
    </p:spTree>
    <p:extLst>
      <p:ext uri="{BB962C8B-B14F-4D97-AF65-F5344CB8AC3E}">
        <p14:creationId xmlns:p14="http://schemas.microsoft.com/office/powerpoint/2010/main" val="11179616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5" name="Content Placeholder 1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0789" y="81981"/>
            <a:ext cx="6666015" cy="4836510"/>
          </a:xfrm>
        </p:spPr>
      </p:pic>
    </p:spTree>
    <p:extLst>
      <p:ext uri="{BB962C8B-B14F-4D97-AF65-F5344CB8AC3E}">
        <p14:creationId xmlns:p14="http://schemas.microsoft.com/office/powerpoint/2010/main" val="36015478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ad TA Gray and Blue">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Lead TA Gray and Blue.thmx</Template>
  <TotalTime>8699</TotalTime>
  <Words>1985</Words>
  <Application>Microsoft Office PowerPoint</Application>
  <PresentationFormat>On-screen Show (16:9)</PresentationFormat>
  <Paragraphs>131</Paragraphs>
  <Slides>31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Corbel</vt:lpstr>
      <vt:lpstr>Lead TA Gray and Blue</vt:lpstr>
      <vt:lpstr>Active Learning in Philosophy Tutorials </vt:lpstr>
      <vt:lpstr>Agenda</vt:lpstr>
      <vt:lpstr>Words of Wisdom from Thiagi</vt:lpstr>
      <vt:lpstr>Active Learning</vt:lpstr>
      <vt:lpstr>Why Active?</vt:lpstr>
      <vt:lpstr>What’s Wrong With Lecturing?</vt:lpstr>
      <vt:lpstr>Engagement</vt:lpstr>
      <vt:lpstr>Engagement Assists Learning</vt:lpstr>
      <vt:lpstr>PowerPoint Presentation</vt:lpstr>
      <vt:lpstr>Advantages of Active Learning</vt:lpstr>
      <vt:lpstr>Collaboration</vt:lpstr>
      <vt:lpstr>Thinkers</vt:lpstr>
      <vt:lpstr>Why Active Learning is Good for You</vt:lpstr>
      <vt:lpstr>Caution</vt:lpstr>
      <vt:lpstr>Push Back</vt:lpstr>
      <vt:lpstr>Practice</vt:lpstr>
      <vt:lpstr>Active Learning Exercises: Best Summaries</vt:lpstr>
      <vt:lpstr>Quick Note</vt:lpstr>
      <vt:lpstr>Practice Best Summaries</vt:lpstr>
      <vt:lpstr>Active Learning Exercises: Think Pair Share</vt:lpstr>
      <vt:lpstr>Practice Think Pair Share</vt:lpstr>
      <vt:lpstr>Active Learning Exercises: Snowball</vt:lpstr>
      <vt:lpstr>Practice Snowball</vt:lpstr>
      <vt:lpstr>Active Learning Exercises: Quescussion</vt:lpstr>
      <vt:lpstr>Practice Quescussion</vt:lpstr>
      <vt:lpstr>Active Learning Exercises: Superlatives</vt:lpstr>
      <vt:lpstr>Practice Superlatives</vt:lpstr>
      <vt:lpstr>Activity: Design</vt:lpstr>
      <vt:lpstr>Sample Activities For Intro to Philosophy</vt:lpstr>
      <vt:lpstr>Sample Activities for Critical Thinking</vt:lpstr>
      <vt:lpstr>Feedback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Cameron Fenton</dc:creator>
  <cp:lastModifiedBy>Cameron Fenton</cp:lastModifiedBy>
  <cp:revision>64</cp:revision>
  <dcterms:created xsi:type="dcterms:W3CDTF">2014-12-26T08:31:54Z</dcterms:created>
  <dcterms:modified xsi:type="dcterms:W3CDTF">2015-01-13T01:51:42Z</dcterms:modified>
</cp:coreProperties>
</file>